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316" r:id="rId3"/>
    <p:sldId id="315" r:id="rId4"/>
    <p:sldId id="314" r:id="rId5"/>
    <p:sldId id="257" r:id="rId6"/>
    <p:sldId id="279" r:id="rId7"/>
    <p:sldId id="313" r:id="rId8"/>
    <p:sldId id="312" r:id="rId9"/>
    <p:sldId id="288" r:id="rId10"/>
    <p:sldId id="287" r:id="rId11"/>
    <p:sldId id="290" r:id="rId12"/>
    <p:sldId id="292" r:id="rId13"/>
    <p:sldId id="293" r:id="rId14"/>
    <p:sldId id="291" r:id="rId15"/>
    <p:sldId id="289" r:id="rId16"/>
    <p:sldId id="309" r:id="rId17"/>
    <p:sldId id="302" r:id="rId18"/>
  </p:sldIdLst>
  <p:sldSz cx="9144000" cy="6858000" type="screen4x3"/>
  <p:notesSz cx="7315200" cy="96012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3D5A"/>
    <a:srgbClr val="FFFFFF"/>
    <a:srgbClr val="665039"/>
    <a:srgbClr val="484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363" autoAdjust="0"/>
    <p:restoredTop sz="90026" autoAdjust="0"/>
  </p:normalViewPr>
  <p:slideViewPr>
    <p:cSldViewPr>
      <p:cViewPr>
        <p:scale>
          <a:sx n="66" d="100"/>
          <a:sy n="66" d="100"/>
        </p:scale>
        <p:origin x="-797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89C6A-5C80-4741-9770-0CAA50D4B85D}" type="doc">
      <dgm:prSet loTypeId="urn:microsoft.com/office/officeart/2005/8/layout/cycle7" loCatId="cycle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EE06F56-4582-40EA-A184-5C66D5156607}">
      <dgm:prSet phldrT="[Text]"/>
      <dgm:spPr/>
      <dgm:t>
        <a:bodyPr/>
        <a:lstStyle/>
        <a:p>
          <a:r>
            <a:rPr lang="en-US" b="1" dirty="0" smtClean="0"/>
            <a:t>Transfer of Learning Activity</a:t>
          </a:r>
          <a:endParaRPr lang="en-US" b="1" dirty="0"/>
        </a:p>
      </dgm:t>
    </dgm:pt>
    <dgm:pt modelId="{4B4E1F7E-34E8-465B-B3BC-9EC91C4E47B8}" type="parTrans" cxnId="{A0F555D6-7E47-4345-BC8F-723A2B5CB8CA}">
      <dgm:prSet/>
      <dgm:spPr/>
      <dgm:t>
        <a:bodyPr/>
        <a:lstStyle/>
        <a:p>
          <a:endParaRPr lang="en-US"/>
        </a:p>
      </dgm:t>
    </dgm:pt>
    <dgm:pt modelId="{45C8F466-6BAC-477E-BB2A-D44AB69D4AA9}" type="sibTrans" cxnId="{A0F555D6-7E47-4345-BC8F-723A2B5CB8CA}">
      <dgm:prSet/>
      <dgm:spPr/>
      <dgm:t>
        <a:bodyPr/>
        <a:lstStyle/>
        <a:p>
          <a:endParaRPr lang="en-US" dirty="0"/>
        </a:p>
      </dgm:t>
    </dgm:pt>
    <dgm:pt modelId="{AEE9080D-48C0-41F1-AF01-FCB0A1059D9D}">
      <dgm:prSet phldrT="[Text]"/>
      <dgm:spPr/>
      <dgm:t>
        <a:bodyPr/>
        <a:lstStyle/>
        <a:p>
          <a:r>
            <a:rPr lang="en-US" b="1" dirty="0" smtClean="0"/>
            <a:t>Embedded Evaluation</a:t>
          </a:r>
          <a:endParaRPr lang="en-US" b="1" dirty="0"/>
        </a:p>
      </dgm:t>
    </dgm:pt>
    <dgm:pt modelId="{FED9C3BB-EF3C-47C8-A9E0-C4A6053A240A}" type="parTrans" cxnId="{9C4DD9F5-26D7-4F61-BFE3-0A80C5CBD0BB}">
      <dgm:prSet/>
      <dgm:spPr/>
      <dgm:t>
        <a:bodyPr/>
        <a:lstStyle/>
        <a:p>
          <a:endParaRPr lang="en-US"/>
        </a:p>
      </dgm:t>
    </dgm:pt>
    <dgm:pt modelId="{D2CA1957-38D7-4E8D-AD72-112687D8AD40}" type="sibTrans" cxnId="{9C4DD9F5-26D7-4F61-BFE3-0A80C5CBD0BB}">
      <dgm:prSet/>
      <dgm:spPr/>
      <dgm:t>
        <a:bodyPr/>
        <a:lstStyle/>
        <a:p>
          <a:endParaRPr lang="en-US" dirty="0"/>
        </a:p>
      </dgm:t>
    </dgm:pt>
    <dgm:pt modelId="{4D3D4FCE-0118-4CE3-BD9C-200BA675BE7A}">
      <dgm:prSet phldrT="[Text]"/>
      <dgm:spPr/>
      <dgm:t>
        <a:bodyPr/>
        <a:lstStyle/>
        <a:p>
          <a:r>
            <a:rPr lang="en-US" b="1" dirty="0" smtClean="0"/>
            <a:t>Satisfaction Survey</a:t>
          </a:r>
          <a:endParaRPr lang="en-US" b="1" dirty="0"/>
        </a:p>
      </dgm:t>
    </dgm:pt>
    <dgm:pt modelId="{0A5968CA-573A-4CDF-A7DB-D4D40038787C}" type="parTrans" cxnId="{2592C8D0-CFC3-4412-A803-2A62D6AF7EA7}">
      <dgm:prSet/>
      <dgm:spPr/>
      <dgm:t>
        <a:bodyPr/>
        <a:lstStyle/>
        <a:p>
          <a:endParaRPr lang="en-US"/>
        </a:p>
      </dgm:t>
    </dgm:pt>
    <dgm:pt modelId="{C03FE43E-43D4-4C03-B60F-06DA0562400D}" type="sibTrans" cxnId="{2592C8D0-CFC3-4412-A803-2A62D6AF7EA7}">
      <dgm:prSet/>
      <dgm:spPr/>
      <dgm:t>
        <a:bodyPr/>
        <a:lstStyle/>
        <a:p>
          <a:endParaRPr lang="en-US" dirty="0"/>
        </a:p>
      </dgm:t>
    </dgm:pt>
    <dgm:pt modelId="{16F28AD0-1351-49FF-A072-1890B8EC7948}" type="pres">
      <dgm:prSet presAssocID="{87C89C6A-5C80-4741-9770-0CAA50D4B8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913133-B78D-4303-A0EF-612DB33EE45C}" type="pres">
      <dgm:prSet presAssocID="{4EE06F56-4582-40EA-A184-5C66D5156607}" presName="node" presStyleLbl="node1" presStyleIdx="0" presStyleCnt="3" custScaleY="166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D24CC-0480-4316-BA4D-87168991C91F}" type="pres">
      <dgm:prSet presAssocID="{45C8F466-6BAC-477E-BB2A-D44AB69D4AA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F54ACC9-9E20-410C-97A6-212758CBC11D}" type="pres">
      <dgm:prSet presAssocID="{45C8F466-6BAC-477E-BB2A-D44AB69D4AA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BFC1402-E7DB-4C4A-96BE-B48287C9CA67}" type="pres">
      <dgm:prSet presAssocID="{AEE9080D-48C0-41F1-AF01-FCB0A1059D9D}" presName="node" presStyleLbl="node1" presStyleIdx="1" presStyleCnt="3" custScaleY="158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79772-6190-4AF5-8521-8855A9936679}" type="pres">
      <dgm:prSet presAssocID="{D2CA1957-38D7-4E8D-AD72-112687D8AD4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4F4C92A-73DD-4CAD-A95C-6201E4A433E3}" type="pres">
      <dgm:prSet presAssocID="{D2CA1957-38D7-4E8D-AD72-112687D8AD4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A3A1F33-3736-4715-ADD5-AB12EA7C303D}" type="pres">
      <dgm:prSet presAssocID="{4D3D4FCE-0118-4CE3-BD9C-200BA675BE7A}" presName="node" presStyleLbl="node1" presStyleIdx="2" presStyleCnt="3" custScaleY="148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B9EF6-5193-4021-AE67-C22D3E00397A}" type="pres">
      <dgm:prSet presAssocID="{C03FE43E-43D4-4C03-B60F-06DA0562400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7997448-F968-449F-98BA-01ED6AE2047D}" type="pres">
      <dgm:prSet presAssocID="{C03FE43E-43D4-4C03-B60F-06DA0562400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0F555D6-7E47-4345-BC8F-723A2B5CB8CA}" srcId="{87C89C6A-5C80-4741-9770-0CAA50D4B85D}" destId="{4EE06F56-4582-40EA-A184-5C66D5156607}" srcOrd="0" destOrd="0" parTransId="{4B4E1F7E-34E8-465B-B3BC-9EC91C4E47B8}" sibTransId="{45C8F466-6BAC-477E-BB2A-D44AB69D4AA9}"/>
    <dgm:cxn modelId="{6BFA4C62-26FD-43EE-9CB4-11565BE1F87C}" type="presOf" srcId="{4EE06F56-4582-40EA-A184-5C66D5156607}" destId="{59913133-B78D-4303-A0EF-612DB33EE45C}" srcOrd="0" destOrd="0" presId="urn:microsoft.com/office/officeart/2005/8/layout/cycle7"/>
    <dgm:cxn modelId="{2592C8D0-CFC3-4412-A803-2A62D6AF7EA7}" srcId="{87C89C6A-5C80-4741-9770-0CAA50D4B85D}" destId="{4D3D4FCE-0118-4CE3-BD9C-200BA675BE7A}" srcOrd="2" destOrd="0" parTransId="{0A5968CA-573A-4CDF-A7DB-D4D40038787C}" sibTransId="{C03FE43E-43D4-4C03-B60F-06DA0562400D}"/>
    <dgm:cxn modelId="{D633AA64-E690-4BB5-93CA-C717F8FA99FE}" type="presOf" srcId="{45C8F466-6BAC-477E-BB2A-D44AB69D4AA9}" destId="{DF54ACC9-9E20-410C-97A6-212758CBC11D}" srcOrd="1" destOrd="0" presId="urn:microsoft.com/office/officeart/2005/8/layout/cycle7"/>
    <dgm:cxn modelId="{5C419EA2-59CF-4FE2-A992-FD22171867B8}" type="presOf" srcId="{D2CA1957-38D7-4E8D-AD72-112687D8AD40}" destId="{97C79772-6190-4AF5-8521-8855A9936679}" srcOrd="0" destOrd="0" presId="urn:microsoft.com/office/officeart/2005/8/layout/cycle7"/>
    <dgm:cxn modelId="{C8E3DD4D-4DBE-4374-99FF-B573BE200B72}" type="presOf" srcId="{AEE9080D-48C0-41F1-AF01-FCB0A1059D9D}" destId="{EBFC1402-E7DB-4C4A-96BE-B48287C9CA67}" srcOrd="0" destOrd="0" presId="urn:microsoft.com/office/officeart/2005/8/layout/cycle7"/>
    <dgm:cxn modelId="{5236D314-2625-4A25-9C5A-8957AF23647E}" type="presOf" srcId="{45C8F466-6BAC-477E-BB2A-D44AB69D4AA9}" destId="{6ADD24CC-0480-4316-BA4D-87168991C91F}" srcOrd="0" destOrd="0" presId="urn:microsoft.com/office/officeart/2005/8/layout/cycle7"/>
    <dgm:cxn modelId="{8902DA2F-5907-48BE-9285-AB49B584236F}" type="presOf" srcId="{D2CA1957-38D7-4E8D-AD72-112687D8AD40}" destId="{D4F4C92A-73DD-4CAD-A95C-6201E4A433E3}" srcOrd="1" destOrd="0" presId="urn:microsoft.com/office/officeart/2005/8/layout/cycle7"/>
    <dgm:cxn modelId="{CA070273-7CBF-4065-9CA7-02D4C62CEE44}" type="presOf" srcId="{C03FE43E-43D4-4C03-B60F-06DA0562400D}" destId="{17997448-F968-449F-98BA-01ED6AE2047D}" srcOrd="1" destOrd="0" presId="urn:microsoft.com/office/officeart/2005/8/layout/cycle7"/>
    <dgm:cxn modelId="{49D5A5B1-C71C-445E-B423-F5D2698C67B7}" type="presOf" srcId="{4D3D4FCE-0118-4CE3-BD9C-200BA675BE7A}" destId="{5A3A1F33-3736-4715-ADD5-AB12EA7C303D}" srcOrd="0" destOrd="0" presId="urn:microsoft.com/office/officeart/2005/8/layout/cycle7"/>
    <dgm:cxn modelId="{9C4DD9F5-26D7-4F61-BFE3-0A80C5CBD0BB}" srcId="{87C89C6A-5C80-4741-9770-0CAA50D4B85D}" destId="{AEE9080D-48C0-41F1-AF01-FCB0A1059D9D}" srcOrd="1" destOrd="0" parTransId="{FED9C3BB-EF3C-47C8-A9E0-C4A6053A240A}" sibTransId="{D2CA1957-38D7-4E8D-AD72-112687D8AD40}"/>
    <dgm:cxn modelId="{ACEB8B93-F16F-4580-9434-A7EA083C006B}" type="presOf" srcId="{87C89C6A-5C80-4741-9770-0CAA50D4B85D}" destId="{16F28AD0-1351-49FF-A072-1890B8EC7948}" srcOrd="0" destOrd="0" presId="urn:microsoft.com/office/officeart/2005/8/layout/cycle7"/>
    <dgm:cxn modelId="{B217BC1C-288D-4DC6-ADF2-B38EB2338171}" type="presOf" srcId="{C03FE43E-43D4-4C03-B60F-06DA0562400D}" destId="{4DAB9EF6-5193-4021-AE67-C22D3E00397A}" srcOrd="0" destOrd="0" presId="urn:microsoft.com/office/officeart/2005/8/layout/cycle7"/>
    <dgm:cxn modelId="{A7EA4C8B-2964-49A3-9ADE-F11149A5FC27}" type="presParOf" srcId="{16F28AD0-1351-49FF-A072-1890B8EC7948}" destId="{59913133-B78D-4303-A0EF-612DB33EE45C}" srcOrd="0" destOrd="0" presId="urn:microsoft.com/office/officeart/2005/8/layout/cycle7"/>
    <dgm:cxn modelId="{DFA78F8F-15A2-476D-9CBA-90CBB529A7E8}" type="presParOf" srcId="{16F28AD0-1351-49FF-A072-1890B8EC7948}" destId="{6ADD24CC-0480-4316-BA4D-87168991C91F}" srcOrd="1" destOrd="0" presId="urn:microsoft.com/office/officeart/2005/8/layout/cycle7"/>
    <dgm:cxn modelId="{921C019F-C5EC-48F2-A43F-C4F393E7F4F0}" type="presParOf" srcId="{6ADD24CC-0480-4316-BA4D-87168991C91F}" destId="{DF54ACC9-9E20-410C-97A6-212758CBC11D}" srcOrd="0" destOrd="0" presId="urn:microsoft.com/office/officeart/2005/8/layout/cycle7"/>
    <dgm:cxn modelId="{2B843F9D-3015-46F5-8F7B-7E73D177BD1E}" type="presParOf" srcId="{16F28AD0-1351-49FF-A072-1890B8EC7948}" destId="{EBFC1402-E7DB-4C4A-96BE-B48287C9CA67}" srcOrd="2" destOrd="0" presId="urn:microsoft.com/office/officeart/2005/8/layout/cycle7"/>
    <dgm:cxn modelId="{733B2358-5330-4AF9-B1F4-1B020F1868B8}" type="presParOf" srcId="{16F28AD0-1351-49FF-A072-1890B8EC7948}" destId="{97C79772-6190-4AF5-8521-8855A9936679}" srcOrd="3" destOrd="0" presId="urn:microsoft.com/office/officeart/2005/8/layout/cycle7"/>
    <dgm:cxn modelId="{BAF69765-8F06-4A9C-AF30-3A880AB07DEF}" type="presParOf" srcId="{97C79772-6190-4AF5-8521-8855A9936679}" destId="{D4F4C92A-73DD-4CAD-A95C-6201E4A433E3}" srcOrd="0" destOrd="0" presId="urn:microsoft.com/office/officeart/2005/8/layout/cycle7"/>
    <dgm:cxn modelId="{BE8B7CD9-666B-4A1F-88AD-E3547BF68CBC}" type="presParOf" srcId="{16F28AD0-1351-49FF-A072-1890B8EC7948}" destId="{5A3A1F33-3736-4715-ADD5-AB12EA7C303D}" srcOrd="4" destOrd="0" presId="urn:microsoft.com/office/officeart/2005/8/layout/cycle7"/>
    <dgm:cxn modelId="{72B4DAF3-761A-4DEF-8A16-405AFC76D481}" type="presParOf" srcId="{16F28AD0-1351-49FF-A072-1890B8EC7948}" destId="{4DAB9EF6-5193-4021-AE67-C22D3E00397A}" srcOrd="5" destOrd="0" presId="urn:microsoft.com/office/officeart/2005/8/layout/cycle7"/>
    <dgm:cxn modelId="{4A003950-372E-4F39-A52A-84D4CB504D03}" type="presParOf" srcId="{4DAB9EF6-5193-4021-AE67-C22D3E00397A}" destId="{17997448-F968-449F-98BA-01ED6AE2047D}" srcOrd="0" destOrd="0" presId="urn:microsoft.com/office/officeart/2005/8/layout/cycle7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DFDD7A0-726D-4F97-A28C-E686FA257E3D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AA94C5D-EB80-4089-B06E-C75C33E570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6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4C5D-EB80-4089-B06E-C75C33E5707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2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Professional Communication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ABE8A-715F-40EE-8886-57BD16462154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366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 situations when we can’t do what we want.</a:t>
            </a:r>
          </a:p>
          <a:p>
            <a:r>
              <a:rPr lang="en-US" dirty="0" smtClean="0"/>
              <a:t>Is the APS investigation an involuntary</a:t>
            </a:r>
            <a:r>
              <a:rPr lang="en-US" baseline="0" dirty="0" smtClean="0"/>
              <a:t> services?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4C5D-EB80-4089-B06E-C75C33E5707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63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your ducks in a row!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4C5D-EB80-4089-B06E-C75C33E5707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1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guardianship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4C5D-EB80-4089-B06E-C75C33E570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42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Issues: Transfer of learning exercise.  ID the players in your county, discuss with your supervisor and coworkers some of the challenges.</a:t>
            </a:r>
          </a:p>
          <a:p>
            <a:endParaRPr lang="en-US" dirty="0" smtClean="0"/>
          </a:p>
          <a:p>
            <a:r>
              <a:rPr lang="en-US" dirty="0" smtClean="0"/>
              <a:t>Who are your partners/Who can help you reach your goal?</a:t>
            </a:r>
          </a:p>
          <a:p>
            <a:r>
              <a:rPr lang="en-US" dirty="0" smtClean="0"/>
              <a:t>Respond to the challenges</a:t>
            </a:r>
          </a:p>
          <a:p>
            <a:pPr lvl="1"/>
            <a:r>
              <a:rPr lang="en-US" dirty="0" smtClean="0"/>
              <a:t>Historical mistrust</a:t>
            </a:r>
          </a:p>
          <a:p>
            <a:pPr lvl="1"/>
            <a:r>
              <a:rPr lang="en-US" dirty="0" smtClean="0"/>
              <a:t>Definitions and understandings of elder abuse</a:t>
            </a:r>
          </a:p>
          <a:p>
            <a:pPr lvl="1"/>
            <a:r>
              <a:rPr lang="en-US" dirty="0" smtClean="0"/>
              <a:t>Settings</a:t>
            </a:r>
          </a:p>
          <a:p>
            <a:pPr lvl="1"/>
            <a:r>
              <a:rPr lang="en-US" dirty="0" smtClean="0"/>
              <a:t>Roles</a:t>
            </a:r>
          </a:p>
          <a:p>
            <a:pPr lvl="1"/>
            <a:r>
              <a:rPr lang="en-US" dirty="0" smtClean="0"/>
              <a:t>Personality conflicts</a:t>
            </a:r>
          </a:p>
          <a:p>
            <a:r>
              <a:rPr lang="en-US" dirty="0" smtClean="0"/>
              <a:t>Learn their language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4C5D-EB80-4089-B06E-C75C33E570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14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proof or documentation would you need to gather in order to support your use of involuntary services in the case plan?</a:t>
            </a:r>
          </a:p>
          <a:p>
            <a:r>
              <a:rPr lang="en-US" dirty="0" smtClean="0"/>
              <a:t>5 scenarios, 5 groups, handout, small group activity,</a:t>
            </a:r>
            <a:r>
              <a:rPr lang="en-US" baseline="0" dirty="0" smtClean="0"/>
              <a:t> large group shout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4C5D-EB80-4089-B06E-C75C33E570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5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251-0ABC-494F-A7A2-3A6242F0549B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0786-2ACD-40DA-93E6-AB148F62F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251-0ABC-494F-A7A2-3A6242F0549B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0786-2ACD-40DA-93E6-AB148F62F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251-0ABC-494F-A7A2-3A6242F0549B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0786-2ACD-40DA-93E6-AB148F62F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251-0ABC-494F-A7A2-3A6242F0549B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0786-2ACD-40DA-93E6-AB148F62F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3314700" y="3314700"/>
            <a:ext cx="6858000" cy="228600"/>
          </a:xfrm>
          <a:prstGeom prst="rect">
            <a:avLst/>
          </a:prstGeom>
          <a:solidFill>
            <a:srgbClr val="665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048000" y="3352800"/>
            <a:ext cx="6858000" cy="152400"/>
          </a:xfrm>
          <a:prstGeom prst="rect">
            <a:avLst/>
          </a:prstGeom>
          <a:solidFill>
            <a:srgbClr val="5A3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251-0ABC-494F-A7A2-3A6242F0549B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0786-2ACD-40DA-93E6-AB148F62F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251-0ABC-494F-A7A2-3A6242F0549B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0786-2ACD-40DA-93E6-AB148F62F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251-0ABC-494F-A7A2-3A6242F0549B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0786-2ACD-40DA-93E6-AB148F62F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251-0ABC-494F-A7A2-3A6242F0549B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0786-2ACD-40DA-93E6-AB148F62F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251-0ABC-494F-A7A2-3A6242F0549B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0786-2ACD-40DA-93E6-AB148F62F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251-0ABC-494F-A7A2-3A6242F0549B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0786-2ACD-40DA-93E6-AB148F62F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251-0ABC-494F-A7A2-3A6242F0549B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0786-2ACD-40DA-93E6-AB148F62F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1251-0ABC-494F-A7A2-3A6242F0549B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D0786-2ACD-40DA-93E6-AB148F62F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5800"/>
            <a:ext cx="9144000" cy="533400"/>
          </a:xfrm>
          <a:prstGeom prst="rect">
            <a:avLst/>
          </a:prstGeom>
          <a:solidFill>
            <a:srgbClr val="665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95400"/>
            <a:ext cx="9144000" cy="381000"/>
          </a:xfrm>
          <a:prstGeom prst="rect">
            <a:avLst/>
          </a:prstGeom>
          <a:solidFill>
            <a:srgbClr val="5A3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2133600"/>
            <a:ext cx="396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Involuntary Case Planning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4267200"/>
            <a:ext cx="3733800" cy="1143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Developed by </a:t>
            </a:r>
          </a:p>
          <a:p>
            <a:pPr algn="l"/>
            <a:r>
              <a:rPr lang="en-US" dirty="0" smtClean="0"/>
              <a:t>Susan Castano</a:t>
            </a:r>
            <a:endParaRPr lang="en-US" dirty="0"/>
          </a:p>
        </p:txBody>
      </p:sp>
      <p:pic>
        <p:nvPicPr>
          <p:cNvPr id="1026" name="Picture 2" descr="canstockphoto1814978"/>
          <p:cNvPicPr>
            <a:picLocks noChangeAspect="1" noChangeArrowheads="1"/>
          </p:cNvPicPr>
          <p:nvPr/>
        </p:nvPicPr>
        <p:blipFill>
          <a:blip r:embed="rId4" cstate="print"/>
          <a:srcRect l="31229" r="21981"/>
          <a:stretch>
            <a:fillRect/>
          </a:stretch>
        </p:blipFill>
        <p:spPr bwMode="auto">
          <a:xfrm>
            <a:off x="533400" y="990600"/>
            <a:ext cx="3810001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the Legal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6019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statutes governing this action?</a:t>
            </a:r>
          </a:p>
          <a:p>
            <a:r>
              <a:rPr lang="en-US" dirty="0" smtClean="0"/>
              <a:t>Has a crime been committed?</a:t>
            </a:r>
          </a:p>
          <a:p>
            <a:r>
              <a:rPr lang="en-US" dirty="0" smtClean="0"/>
              <a:t>What are the legal consequences to the victim?</a:t>
            </a:r>
          </a:p>
          <a:p>
            <a:r>
              <a:rPr lang="en-US" dirty="0" smtClean="0"/>
              <a:t>What are the legal consequences to the perpetrator?</a:t>
            </a:r>
          </a:p>
          <a:p>
            <a:r>
              <a:rPr lang="en-US" dirty="0" smtClean="0"/>
              <a:t>Does the action meet legal standards?</a:t>
            </a:r>
          </a:p>
          <a:p>
            <a:endParaRPr lang="en-US" dirty="0"/>
          </a:p>
        </p:txBody>
      </p:sp>
      <p:pic>
        <p:nvPicPr>
          <p:cNvPr id="16387" name="Picture 3" descr="C:\Users\HP Compaq\AppData\Local\Microsoft\Windows\Temporary Internet Files\Content.IE5\YN97A7YU\MP900178580[1].jpg"/>
          <p:cNvPicPr>
            <a:picLocks noChangeAspect="1" noChangeArrowheads="1"/>
          </p:cNvPicPr>
          <p:nvPr/>
        </p:nvPicPr>
        <p:blipFill>
          <a:blip r:embed="rId3" cstate="print"/>
          <a:srcRect l="12500" r="25000"/>
          <a:stretch>
            <a:fillRect/>
          </a:stretch>
        </p:blipFill>
        <p:spPr bwMode="auto">
          <a:xfrm>
            <a:off x="6858000" y="1219200"/>
            <a:ext cx="2286000" cy="2438400"/>
          </a:xfrm>
          <a:prstGeom prst="rect">
            <a:avLst/>
          </a:prstGeom>
          <a:noFill/>
        </p:spPr>
      </p:pic>
      <p:pic>
        <p:nvPicPr>
          <p:cNvPr id="16389" name="Picture 5" descr="C:\Users\HP Compaq\AppData\Local\Microsoft\Windows\Temporary Internet Files\Content.IE5\Y14LXMWO\MP900400849[1].jpg"/>
          <p:cNvPicPr>
            <a:picLocks noChangeAspect="1" noChangeArrowheads="1"/>
          </p:cNvPicPr>
          <p:nvPr/>
        </p:nvPicPr>
        <p:blipFill>
          <a:blip r:embed="rId4" cstate="print"/>
          <a:srcRect r="17969"/>
          <a:stretch>
            <a:fillRect/>
          </a:stretch>
        </p:blipFill>
        <p:spPr bwMode="auto">
          <a:xfrm>
            <a:off x="6858000" y="3352800"/>
            <a:ext cx="2286000" cy="1905000"/>
          </a:xfrm>
          <a:prstGeom prst="rect">
            <a:avLst/>
          </a:prstGeom>
          <a:noFill/>
        </p:spPr>
      </p:pic>
      <p:pic>
        <p:nvPicPr>
          <p:cNvPr id="16390" name="Picture 6" descr="C:\Users\HP Compaq\AppData\Local\Microsoft\Windows\Temporary Internet Files\Content.IE5\Z4JBEOBA\MP90040495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5257800"/>
            <a:ext cx="2286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Else Should be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are your partners/Who can help you reach your goal?</a:t>
            </a:r>
          </a:p>
          <a:p>
            <a:r>
              <a:rPr lang="en-US" dirty="0" smtClean="0"/>
              <a:t>Respond to the challenges</a:t>
            </a:r>
          </a:p>
          <a:p>
            <a:r>
              <a:rPr lang="en-US" dirty="0" smtClean="0"/>
              <a:t>Learn their language</a:t>
            </a:r>
          </a:p>
          <a:p>
            <a:endParaRPr lang="en-US" dirty="0"/>
          </a:p>
        </p:txBody>
      </p:sp>
      <p:pic>
        <p:nvPicPr>
          <p:cNvPr id="4" name="Picture 3" descr="canstockphoto1673890.jpg"/>
          <p:cNvPicPr>
            <a:picLocks noChangeAspect="1"/>
          </p:cNvPicPr>
          <p:nvPr/>
        </p:nvPicPr>
        <p:blipFill>
          <a:blip r:embed="rId3" cstate="print"/>
          <a:srcRect t="6772" b="37523"/>
          <a:stretch>
            <a:fillRect/>
          </a:stretch>
        </p:blipFill>
        <p:spPr>
          <a:xfrm>
            <a:off x="457200" y="4114800"/>
            <a:ext cx="8686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 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029200" cy="495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Focus on observable facts</a:t>
            </a:r>
          </a:p>
          <a:p>
            <a:pPr lvl="1"/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Where</a:t>
            </a:r>
          </a:p>
          <a:p>
            <a:pPr lvl="1"/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How</a:t>
            </a:r>
          </a:p>
          <a:p>
            <a:r>
              <a:rPr lang="en-US" dirty="0" smtClean="0"/>
              <a:t>Obtain supporting information from reliable sources</a:t>
            </a:r>
          </a:p>
          <a:p>
            <a:endParaRPr lang="en-US" dirty="0"/>
          </a:p>
        </p:txBody>
      </p:sp>
      <p:pic>
        <p:nvPicPr>
          <p:cNvPr id="20482" name="Picture 2" descr="C:\Users\HP Compaq\AppData\Local\Microsoft\Windows\Temporary Internet Files\Content.IE5\Y14LXMWO\MP900427773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6" t="46667" r="31557"/>
          <a:stretch>
            <a:fillRect/>
          </a:stretch>
        </p:blipFill>
        <p:spPr bwMode="auto">
          <a:xfrm>
            <a:off x="3429000" y="457200"/>
            <a:ext cx="5719822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Clearly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Facts</a:t>
            </a:r>
          </a:p>
          <a:p>
            <a:r>
              <a:rPr lang="en-US" dirty="0" smtClean="0"/>
              <a:t>Observations</a:t>
            </a:r>
          </a:p>
          <a:p>
            <a:r>
              <a:rPr lang="en-US" dirty="0" smtClean="0"/>
              <a:t>Dates</a:t>
            </a:r>
          </a:p>
          <a:p>
            <a:r>
              <a:rPr lang="en-US" dirty="0" smtClean="0"/>
              <a:t>Collateral information: </a:t>
            </a:r>
          </a:p>
          <a:p>
            <a:pPr>
              <a:buNone/>
            </a:pPr>
            <a:r>
              <a:rPr lang="en-US" dirty="0" smtClean="0"/>
              <a:t>    quotes</a:t>
            </a:r>
          </a:p>
          <a:p>
            <a:r>
              <a:rPr lang="en-US" dirty="0" smtClean="0"/>
              <a:t>Collateral documentation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038600" cy="45259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Medical records</a:t>
            </a:r>
          </a:p>
          <a:p>
            <a:pPr lvl="1"/>
            <a:r>
              <a:rPr lang="en-US" dirty="0" smtClean="0"/>
              <a:t>Hospital records</a:t>
            </a:r>
          </a:p>
          <a:p>
            <a:pPr lvl="1"/>
            <a:r>
              <a:rPr lang="en-US" dirty="0" smtClean="0"/>
              <a:t>Bank records</a:t>
            </a:r>
          </a:p>
          <a:p>
            <a:pPr lvl="1"/>
            <a:r>
              <a:rPr lang="en-US" dirty="0" smtClean="0"/>
              <a:t>Affidavits</a:t>
            </a:r>
          </a:p>
          <a:p>
            <a:pPr lvl="1"/>
            <a:r>
              <a:rPr lang="en-US" dirty="0" smtClean="0"/>
              <a:t>Utility shut-off</a:t>
            </a:r>
          </a:p>
          <a:p>
            <a:pPr lvl="1"/>
            <a:r>
              <a:rPr lang="en-US" dirty="0" smtClean="0"/>
              <a:t>Eviction/foreclosure </a:t>
            </a:r>
          </a:p>
        </p:txBody>
      </p:sp>
      <p:pic>
        <p:nvPicPr>
          <p:cNvPr id="19481" name="Picture 25" descr="C:\Users\HP Compaq\AppData\Local\Microsoft\Windows\Temporary Internet Files\Content.IE5\Z4JBEOBA\MP900314196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681"/>
          <a:stretch>
            <a:fillRect/>
          </a:stretch>
        </p:blipFill>
        <p:spPr bwMode="auto">
          <a:xfrm rot="749029">
            <a:off x="5220418" y="4160044"/>
            <a:ext cx="4343400" cy="3654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stockphoto0520613.jpg"/>
          <p:cNvPicPr>
            <a:picLocks noChangeAspect="1"/>
          </p:cNvPicPr>
          <p:nvPr/>
        </p:nvPicPr>
        <p:blipFill>
          <a:blip r:embed="rId2" cstate="print"/>
          <a:srcRect l="22500" r="38852"/>
          <a:stretch>
            <a:fillRect/>
          </a:stretch>
        </p:blipFill>
        <p:spPr>
          <a:xfrm>
            <a:off x="5181600" y="27363"/>
            <a:ext cx="3962400" cy="6830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57200"/>
            <a:ext cx="86868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the Social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will happen to client/victim?</a:t>
            </a:r>
          </a:p>
          <a:p>
            <a:r>
              <a:rPr lang="en-US" dirty="0" smtClean="0"/>
              <a:t>What will happen to perpetrator?</a:t>
            </a:r>
          </a:p>
          <a:p>
            <a:r>
              <a:rPr lang="en-US" dirty="0" smtClean="0"/>
              <a:t>What will be the effect on family members?</a:t>
            </a:r>
          </a:p>
          <a:p>
            <a:r>
              <a:rPr lang="en-US" dirty="0" smtClean="0"/>
              <a:t>How will you respond to the larger community?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It to the Judge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Mental health hold</a:t>
            </a:r>
          </a:p>
          <a:p>
            <a:r>
              <a:rPr lang="en-US" dirty="0" smtClean="0"/>
              <a:t>Emergency hospitalization</a:t>
            </a:r>
          </a:p>
          <a:p>
            <a:r>
              <a:rPr lang="en-US" dirty="0" smtClean="0"/>
              <a:t>Home cleanup</a:t>
            </a:r>
          </a:p>
          <a:p>
            <a:r>
              <a:rPr lang="en-US" dirty="0" smtClean="0"/>
              <a:t>Gaining access to victim</a:t>
            </a:r>
          </a:p>
          <a:p>
            <a:r>
              <a:rPr lang="en-US" dirty="0" smtClean="0"/>
              <a:t>Freeze bank accounts</a:t>
            </a:r>
          </a:p>
          <a:p>
            <a:r>
              <a:rPr lang="en-US" dirty="0" smtClean="0"/>
              <a:t>Conservatorship</a:t>
            </a:r>
            <a:endParaRPr lang="en-US" dirty="0"/>
          </a:p>
        </p:txBody>
      </p:sp>
      <p:pic>
        <p:nvPicPr>
          <p:cNvPr id="17411" name="Picture 3" descr="C:\Users\HP Compaq\AppData\Local\Microsoft\Windows\Temporary Internet Files\Content.IE5\Z4JBEOBA\MP900401794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29292"/>
              </a:clrFrom>
              <a:clrTo>
                <a:srgbClr val="92929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524000"/>
            <a:ext cx="5764708" cy="5511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6019800" cy="4525963"/>
          </a:xfrm>
        </p:spPr>
        <p:txBody>
          <a:bodyPr/>
          <a:lstStyle/>
          <a:p>
            <a:r>
              <a:rPr lang="en-US" dirty="0" smtClean="0"/>
              <a:t>Groups: prepare your cases</a:t>
            </a:r>
          </a:p>
          <a:p>
            <a:r>
              <a:rPr lang="en-US" dirty="0" smtClean="0"/>
              <a:t>Judges: prepare your questions</a:t>
            </a:r>
          </a:p>
          <a:p>
            <a:endParaRPr lang="en-US" dirty="0" smtClean="0"/>
          </a:p>
          <a:p>
            <a:r>
              <a:rPr lang="en-US" dirty="0" smtClean="0"/>
              <a:t>Groups: present your cases</a:t>
            </a:r>
          </a:p>
          <a:p>
            <a:r>
              <a:rPr lang="en-US" dirty="0" smtClean="0"/>
              <a:t>Judges: ask your questions and make a decision</a:t>
            </a:r>
            <a:endParaRPr lang="en-US" dirty="0"/>
          </a:p>
        </p:txBody>
      </p:sp>
      <p:pic>
        <p:nvPicPr>
          <p:cNvPr id="18434" name="Picture 2" descr="C:\Users\HP Compaq\AppData\Local\Microsoft\Windows\Temporary Internet Files\Content.IE5\AU2UEVG6\MP900386153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EBEB"/>
              </a:clrFrom>
              <a:clrTo>
                <a:srgbClr val="F1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33400"/>
            <a:ext cx="42164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HP Compaq\AppData\Local\Microsoft\Windows\Temporary Internet Files\Content.IE5\Y14LXMWO\MP900442176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750" b="16250"/>
          <a:stretch>
            <a:fillRect/>
          </a:stretch>
        </p:blipFill>
        <p:spPr bwMode="auto">
          <a:xfrm>
            <a:off x="5105400" y="152400"/>
            <a:ext cx="3429000" cy="13716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4000"/>
            <a:ext cx="84582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2800" dirty="0" smtClean="0"/>
              <a:t>Understanding all the factors that may impede rational choice is complex and requires highly sophisticated and critical thinking. Professionals working with the elderly and APS workers must procure on-going training, consultation and supervision, and participate in collaborative activities regarding the principle of self-determination and the duty-to-protect abused elders. In answering the question: “Do we know enough?” ….we do not. The next question is “Are we willing to learn?” </a:t>
            </a:r>
          </a:p>
          <a:p>
            <a:pPr>
              <a:buNone/>
            </a:pPr>
            <a:endParaRPr lang="en-US" sz="800" dirty="0" smtClean="0"/>
          </a:p>
          <a:p>
            <a:pPr algn="r">
              <a:buNone/>
            </a:pPr>
            <a:r>
              <a:rPr lang="en-US" sz="2400" i="1" dirty="0" smtClean="0"/>
              <a:t>L. Rene Bergeron (2006)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33400"/>
            <a:ext cx="3534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Final Thoughts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 defTabSz="912813" eaLnBrk="1" hangingPunct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Housekeeping and Introductions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500" dirty="0" smtClean="0"/>
              <a:t>Schedule for the day</a:t>
            </a:r>
          </a:p>
          <a:p>
            <a:pPr lvl="0"/>
            <a:endParaRPr lang="en-US" sz="3500" dirty="0" smtClean="0"/>
          </a:p>
          <a:p>
            <a:pPr lvl="0"/>
            <a:r>
              <a:rPr lang="en-US" sz="3500" dirty="0" smtClean="0"/>
              <a:t>CEU instructions</a:t>
            </a:r>
          </a:p>
          <a:p>
            <a:pPr lvl="0"/>
            <a:endParaRPr lang="en-US" sz="3500" dirty="0" smtClean="0"/>
          </a:p>
          <a:p>
            <a:pPr lvl="0"/>
            <a:r>
              <a:rPr lang="en-US" sz="3500" dirty="0" smtClean="0"/>
              <a:t>Location of restrooms</a:t>
            </a:r>
          </a:p>
          <a:p>
            <a:pPr lvl="0"/>
            <a:endParaRPr lang="en-US" sz="3500" dirty="0" smtClean="0"/>
          </a:p>
          <a:p>
            <a:pPr lvl="0"/>
            <a:r>
              <a:rPr lang="en-US" sz="3500" dirty="0" smtClean="0"/>
              <a:t>Set cell phones to vibrate</a:t>
            </a:r>
          </a:p>
          <a:p>
            <a:pPr lvl="0"/>
            <a:endParaRPr lang="en-US" sz="3500" dirty="0" smtClean="0"/>
          </a:p>
          <a:p>
            <a:pPr lvl="0"/>
            <a:r>
              <a:rPr lang="en-US" sz="3500" dirty="0" smtClean="0"/>
              <a:t>Introductions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2813"/>
            <a:fld id="{19111ED2-7ED7-435E-80F6-7943973E5AA3}" type="slidenum">
              <a:rPr lang="en-US"/>
              <a:pPr defTabSz="912813"/>
              <a:t>2</a:t>
            </a:fld>
            <a:endParaRPr lang="en-US" dirty="0"/>
          </a:p>
        </p:txBody>
      </p:sp>
      <p:pic>
        <p:nvPicPr>
          <p:cNvPr id="1031" name="Picture 7" descr="C:\Documents and Settings\Owner\Local Settings\Temporary Internet Files\Content.IE5\18EMC1I5\MPj04331000000[1].jpg"/>
          <p:cNvPicPr>
            <a:picLocks noChangeAspect="1" noChangeArrowheads="1"/>
          </p:cNvPicPr>
          <p:nvPr/>
        </p:nvPicPr>
        <p:blipFill>
          <a:blip r:embed="rId3" cstate="print"/>
          <a:srcRect l="7143" t="14286" r="39286"/>
          <a:stretch>
            <a:fillRect/>
          </a:stretch>
        </p:blipFill>
        <p:spPr bwMode="auto">
          <a:xfrm>
            <a:off x="5715000" y="1828800"/>
            <a:ext cx="26670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Diagonal Stripe 13"/>
          <p:cNvSpPr/>
          <p:nvPr/>
        </p:nvSpPr>
        <p:spPr>
          <a:xfrm>
            <a:off x="5334000" y="1447800"/>
            <a:ext cx="3429000" cy="4648200"/>
          </a:xfrm>
          <a:prstGeom prst="diagStripe">
            <a:avLst>
              <a:gd name="adj" fmla="val 90141"/>
            </a:avLst>
          </a:prstGeom>
          <a:solidFill>
            <a:srgbClr val="5A3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eamstime_128498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r="20000"/>
          <a:stretch>
            <a:fillRect/>
          </a:stretch>
        </p:blipFill>
        <p:spPr>
          <a:xfrm>
            <a:off x="2401823" y="838200"/>
            <a:ext cx="6742178" cy="6019801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Evaluation Process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APS Training has 3 evaluation components:</a:t>
            </a:r>
          </a:p>
          <a:p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E64-52F3-4B6B-827D-826E48520E94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447800" y="2667000"/>
          <a:ext cx="6096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2813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Developing an ID Code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defTabSz="912813"/>
            <a:r>
              <a:rPr lang="en-US" dirty="0" smtClean="0"/>
              <a:t>What are the first three letters of your mother’s </a:t>
            </a:r>
            <a:r>
              <a:rPr lang="en-US" i="1" dirty="0" smtClean="0"/>
              <a:t>maiden </a:t>
            </a:r>
            <a:r>
              <a:rPr lang="en-US" dirty="0" smtClean="0"/>
              <a:t>name? 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Alice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Smi</a:t>
            </a:r>
            <a:r>
              <a:rPr lang="en-US" sz="3500" b="1" dirty="0" smtClean="0">
                <a:solidFill>
                  <a:schemeClr val="accent4">
                    <a:lumMod val="75000"/>
                  </a:schemeClr>
                </a:solidFill>
              </a:rPr>
              <a:t>th</a:t>
            </a:r>
          </a:p>
          <a:p>
            <a:pPr defTabSz="912813"/>
            <a:r>
              <a:rPr lang="en-US" dirty="0" smtClean="0"/>
              <a:t>What are the first three letters of your mother’s </a:t>
            </a:r>
            <a:r>
              <a:rPr lang="en-US" i="1" dirty="0" smtClean="0"/>
              <a:t>First </a:t>
            </a:r>
            <a:r>
              <a:rPr lang="en-US" dirty="0" smtClean="0"/>
              <a:t>name?  </a:t>
            </a:r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Ali</a:t>
            </a:r>
            <a:r>
              <a:rPr lang="en-US" sz="3500" b="1" dirty="0" smtClean="0">
                <a:solidFill>
                  <a:schemeClr val="accent4">
                    <a:lumMod val="75000"/>
                  </a:schemeClr>
                </a:solidFill>
              </a:rPr>
              <a:t>ce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Smith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defTabSz="912813"/>
            <a:r>
              <a:rPr lang="en-US" dirty="0" smtClean="0"/>
              <a:t>What are the numerals for the DAY you were born? 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Nov </a:t>
            </a:r>
            <a:r>
              <a:rPr lang="en-US" sz="5200" b="1" i="1" dirty="0" smtClean="0">
                <a:solidFill>
                  <a:schemeClr val="accent4">
                    <a:lumMod val="75000"/>
                  </a:schemeClr>
                </a:solidFill>
              </a:rPr>
              <a:t>29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</a:t>
            </a:r>
          </a:p>
          <a:p>
            <a:pPr defTabSz="912813">
              <a:buFontTx/>
              <a:buNone/>
            </a:pPr>
            <a:endParaRPr lang="en-US" dirty="0" smtClean="0"/>
          </a:p>
          <a:p>
            <a:pPr defTabSz="912813">
              <a:buFontTx/>
              <a:buNone/>
            </a:pPr>
            <a:r>
              <a:rPr lang="en-US" dirty="0" smtClean="0"/>
              <a:t>Trainee ID Code</a:t>
            </a:r>
          </a:p>
          <a:p>
            <a:pPr defTabSz="912813">
              <a:buFontTx/>
              <a:buNone/>
            </a:pP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2813"/>
            <a:fld id="{8682B6C2-0A55-4344-A554-11DFD9975E78}" type="slidenum">
              <a:rPr lang="en-US"/>
              <a:pPr defTabSz="912813"/>
              <a:t>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29000" y="5657850"/>
          <a:ext cx="4800600" cy="5829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</a:tblGrid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stockphoto0520613.jpg"/>
          <p:cNvPicPr>
            <a:picLocks noChangeAspect="1"/>
          </p:cNvPicPr>
          <p:nvPr/>
        </p:nvPicPr>
        <p:blipFill>
          <a:blip r:embed="rId2" cstate="print"/>
          <a:srcRect l="22500" r="38852"/>
          <a:stretch>
            <a:fillRect/>
          </a:stretch>
        </p:blipFill>
        <p:spPr>
          <a:xfrm>
            <a:off x="5486400" y="27363"/>
            <a:ext cx="3657600" cy="6830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57200"/>
            <a:ext cx="86868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800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When should you use involuntary interventions?</a:t>
            </a:r>
          </a:p>
          <a:p>
            <a:r>
              <a:rPr lang="en-US" dirty="0" smtClean="0"/>
              <a:t>When is safety more importance than self determination?</a:t>
            </a:r>
          </a:p>
          <a:p>
            <a:r>
              <a:rPr lang="en-US" dirty="0" smtClean="0"/>
              <a:t>What are the ethical issues?</a:t>
            </a:r>
          </a:p>
          <a:p>
            <a:r>
              <a:rPr lang="en-US" dirty="0" smtClean="0"/>
              <a:t>What are involuntary interventions?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a Free Country… Or Is It?</a:t>
            </a:r>
            <a:endParaRPr lang="en-US" dirty="0"/>
          </a:p>
        </p:txBody>
      </p:sp>
      <p:grpSp>
        <p:nvGrpSpPr>
          <p:cNvPr id="1029" name="Group 5"/>
          <p:cNvGrpSpPr>
            <a:grpSpLocks noChangeAspect="1"/>
          </p:cNvGrpSpPr>
          <p:nvPr/>
        </p:nvGrpSpPr>
        <p:grpSpPr bwMode="auto">
          <a:xfrm>
            <a:off x="1524000" y="1447800"/>
            <a:ext cx="6221413" cy="4830763"/>
            <a:chOff x="960" y="912"/>
            <a:chExt cx="3919" cy="3043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0" y="912"/>
              <a:ext cx="3919" cy="3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3225" y="3503"/>
              <a:ext cx="511" cy="229"/>
            </a:xfrm>
            <a:custGeom>
              <a:avLst/>
              <a:gdLst/>
              <a:ahLst/>
              <a:cxnLst>
                <a:cxn ang="0">
                  <a:pos x="492" y="26"/>
                </a:cxn>
                <a:cxn ang="0">
                  <a:pos x="458" y="36"/>
                </a:cxn>
                <a:cxn ang="0">
                  <a:pos x="425" y="14"/>
                </a:cxn>
                <a:cxn ang="0">
                  <a:pos x="389" y="2"/>
                </a:cxn>
                <a:cxn ang="0">
                  <a:pos x="348" y="14"/>
                </a:cxn>
                <a:cxn ang="0">
                  <a:pos x="304" y="2"/>
                </a:cxn>
                <a:cxn ang="0">
                  <a:pos x="281" y="4"/>
                </a:cxn>
                <a:cxn ang="0">
                  <a:pos x="261" y="6"/>
                </a:cxn>
                <a:cxn ang="0">
                  <a:pos x="215" y="28"/>
                </a:cxn>
                <a:cxn ang="0">
                  <a:pos x="190" y="18"/>
                </a:cxn>
                <a:cxn ang="0">
                  <a:pos x="170" y="53"/>
                </a:cxn>
                <a:cxn ang="0">
                  <a:pos x="154" y="81"/>
                </a:cxn>
                <a:cxn ang="0">
                  <a:pos x="119" y="103"/>
                </a:cxn>
                <a:cxn ang="0">
                  <a:pos x="95" y="113"/>
                </a:cxn>
                <a:cxn ang="0">
                  <a:pos x="71" y="120"/>
                </a:cxn>
                <a:cxn ang="0">
                  <a:pos x="48" y="132"/>
                </a:cxn>
                <a:cxn ang="0">
                  <a:pos x="16" y="176"/>
                </a:cxn>
                <a:cxn ang="0">
                  <a:pos x="14" y="219"/>
                </a:cxn>
                <a:cxn ang="0">
                  <a:pos x="38" y="186"/>
                </a:cxn>
                <a:cxn ang="0">
                  <a:pos x="56" y="152"/>
                </a:cxn>
                <a:cxn ang="0">
                  <a:pos x="83" y="162"/>
                </a:cxn>
                <a:cxn ang="0">
                  <a:pos x="129" y="140"/>
                </a:cxn>
                <a:cxn ang="0">
                  <a:pos x="148" y="136"/>
                </a:cxn>
                <a:cxn ang="0">
                  <a:pos x="172" y="134"/>
                </a:cxn>
                <a:cxn ang="0">
                  <a:pos x="215" y="148"/>
                </a:cxn>
                <a:cxn ang="0">
                  <a:pos x="257" y="134"/>
                </a:cxn>
                <a:cxn ang="0">
                  <a:pos x="292" y="148"/>
                </a:cxn>
                <a:cxn ang="0">
                  <a:pos x="324" y="168"/>
                </a:cxn>
                <a:cxn ang="0">
                  <a:pos x="360" y="160"/>
                </a:cxn>
                <a:cxn ang="0">
                  <a:pos x="373" y="172"/>
                </a:cxn>
                <a:cxn ang="0">
                  <a:pos x="383" y="144"/>
                </a:cxn>
                <a:cxn ang="0">
                  <a:pos x="403" y="150"/>
                </a:cxn>
                <a:cxn ang="0">
                  <a:pos x="448" y="164"/>
                </a:cxn>
                <a:cxn ang="0">
                  <a:pos x="456" y="148"/>
                </a:cxn>
                <a:cxn ang="0">
                  <a:pos x="423" y="124"/>
                </a:cxn>
                <a:cxn ang="0">
                  <a:pos x="393" y="93"/>
                </a:cxn>
                <a:cxn ang="0">
                  <a:pos x="365" y="93"/>
                </a:cxn>
                <a:cxn ang="0">
                  <a:pos x="360" y="81"/>
                </a:cxn>
                <a:cxn ang="0">
                  <a:pos x="403" y="75"/>
                </a:cxn>
                <a:cxn ang="0">
                  <a:pos x="427" y="65"/>
                </a:cxn>
                <a:cxn ang="0">
                  <a:pos x="460" y="57"/>
                </a:cxn>
                <a:cxn ang="0">
                  <a:pos x="488" y="53"/>
                </a:cxn>
                <a:cxn ang="0">
                  <a:pos x="506" y="45"/>
                </a:cxn>
                <a:cxn ang="0">
                  <a:pos x="511" y="34"/>
                </a:cxn>
                <a:cxn ang="0">
                  <a:pos x="506" y="40"/>
                </a:cxn>
              </a:cxnLst>
              <a:rect l="0" t="0" r="r" b="b"/>
              <a:pathLst>
                <a:path w="511" h="229">
                  <a:moveTo>
                    <a:pt x="502" y="38"/>
                  </a:moveTo>
                  <a:lnTo>
                    <a:pt x="498" y="30"/>
                  </a:lnTo>
                  <a:lnTo>
                    <a:pt x="492" y="26"/>
                  </a:lnTo>
                  <a:lnTo>
                    <a:pt x="484" y="28"/>
                  </a:lnTo>
                  <a:lnTo>
                    <a:pt x="472" y="34"/>
                  </a:lnTo>
                  <a:lnTo>
                    <a:pt x="458" y="36"/>
                  </a:lnTo>
                  <a:lnTo>
                    <a:pt x="446" y="32"/>
                  </a:lnTo>
                  <a:lnTo>
                    <a:pt x="434" y="24"/>
                  </a:lnTo>
                  <a:lnTo>
                    <a:pt x="425" y="14"/>
                  </a:lnTo>
                  <a:lnTo>
                    <a:pt x="415" y="6"/>
                  </a:lnTo>
                  <a:lnTo>
                    <a:pt x="403" y="0"/>
                  </a:lnTo>
                  <a:lnTo>
                    <a:pt x="389" y="2"/>
                  </a:lnTo>
                  <a:lnTo>
                    <a:pt x="375" y="6"/>
                  </a:lnTo>
                  <a:lnTo>
                    <a:pt x="361" y="12"/>
                  </a:lnTo>
                  <a:lnTo>
                    <a:pt x="348" y="14"/>
                  </a:lnTo>
                  <a:lnTo>
                    <a:pt x="332" y="12"/>
                  </a:lnTo>
                  <a:lnTo>
                    <a:pt x="318" y="6"/>
                  </a:lnTo>
                  <a:lnTo>
                    <a:pt x="304" y="2"/>
                  </a:lnTo>
                  <a:lnTo>
                    <a:pt x="292" y="2"/>
                  </a:lnTo>
                  <a:lnTo>
                    <a:pt x="285" y="2"/>
                  </a:lnTo>
                  <a:lnTo>
                    <a:pt x="281" y="4"/>
                  </a:lnTo>
                  <a:lnTo>
                    <a:pt x="279" y="4"/>
                  </a:lnTo>
                  <a:lnTo>
                    <a:pt x="273" y="4"/>
                  </a:lnTo>
                  <a:lnTo>
                    <a:pt x="261" y="6"/>
                  </a:lnTo>
                  <a:lnTo>
                    <a:pt x="247" y="10"/>
                  </a:lnTo>
                  <a:lnTo>
                    <a:pt x="229" y="18"/>
                  </a:lnTo>
                  <a:lnTo>
                    <a:pt x="215" y="28"/>
                  </a:lnTo>
                  <a:lnTo>
                    <a:pt x="204" y="34"/>
                  </a:lnTo>
                  <a:lnTo>
                    <a:pt x="198" y="26"/>
                  </a:lnTo>
                  <a:lnTo>
                    <a:pt x="190" y="18"/>
                  </a:lnTo>
                  <a:lnTo>
                    <a:pt x="180" y="22"/>
                  </a:lnTo>
                  <a:lnTo>
                    <a:pt x="172" y="34"/>
                  </a:lnTo>
                  <a:lnTo>
                    <a:pt x="170" y="53"/>
                  </a:lnTo>
                  <a:lnTo>
                    <a:pt x="168" y="63"/>
                  </a:lnTo>
                  <a:lnTo>
                    <a:pt x="164" y="73"/>
                  </a:lnTo>
                  <a:lnTo>
                    <a:pt x="154" y="81"/>
                  </a:lnTo>
                  <a:lnTo>
                    <a:pt x="142" y="91"/>
                  </a:lnTo>
                  <a:lnTo>
                    <a:pt x="131" y="97"/>
                  </a:lnTo>
                  <a:lnTo>
                    <a:pt x="119" y="103"/>
                  </a:lnTo>
                  <a:lnTo>
                    <a:pt x="109" y="109"/>
                  </a:lnTo>
                  <a:lnTo>
                    <a:pt x="101" y="111"/>
                  </a:lnTo>
                  <a:lnTo>
                    <a:pt x="95" y="113"/>
                  </a:lnTo>
                  <a:lnTo>
                    <a:pt x="87" y="115"/>
                  </a:lnTo>
                  <a:lnTo>
                    <a:pt x="79" y="117"/>
                  </a:lnTo>
                  <a:lnTo>
                    <a:pt x="71" y="120"/>
                  </a:lnTo>
                  <a:lnTo>
                    <a:pt x="64" y="124"/>
                  </a:lnTo>
                  <a:lnTo>
                    <a:pt x="56" y="128"/>
                  </a:lnTo>
                  <a:lnTo>
                    <a:pt x="48" y="132"/>
                  </a:lnTo>
                  <a:lnTo>
                    <a:pt x="40" y="136"/>
                  </a:lnTo>
                  <a:lnTo>
                    <a:pt x="28" y="150"/>
                  </a:lnTo>
                  <a:lnTo>
                    <a:pt x="16" y="176"/>
                  </a:lnTo>
                  <a:lnTo>
                    <a:pt x="6" y="203"/>
                  </a:lnTo>
                  <a:lnTo>
                    <a:pt x="0" y="229"/>
                  </a:lnTo>
                  <a:lnTo>
                    <a:pt x="14" y="219"/>
                  </a:lnTo>
                  <a:lnTo>
                    <a:pt x="28" y="209"/>
                  </a:lnTo>
                  <a:lnTo>
                    <a:pt x="36" y="197"/>
                  </a:lnTo>
                  <a:lnTo>
                    <a:pt x="38" y="186"/>
                  </a:lnTo>
                  <a:lnTo>
                    <a:pt x="40" y="168"/>
                  </a:lnTo>
                  <a:lnTo>
                    <a:pt x="46" y="156"/>
                  </a:lnTo>
                  <a:lnTo>
                    <a:pt x="56" y="152"/>
                  </a:lnTo>
                  <a:lnTo>
                    <a:pt x="64" y="160"/>
                  </a:lnTo>
                  <a:lnTo>
                    <a:pt x="71" y="166"/>
                  </a:lnTo>
                  <a:lnTo>
                    <a:pt x="83" y="162"/>
                  </a:lnTo>
                  <a:lnTo>
                    <a:pt x="97" y="152"/>
                  </a:lnTo>
                  <a:lnTo>
                    <a:pt x="113" y="144"/>
                  </a:lnTo>
                  <a:lnTo>
                    <a:pt x="129" y="140"/>
                  </a:lnTo>
                  <a:lnTo>
                    <a:pt x="140" y="136"/>
                  </a:lnTo>
                  <a:lnTo>
                    <a:pt x="146" y="136"/>
                  </a:lnTo>
                  <a:lnTo>
                    <a:pt x="148" y="136"/>
                  </a:lnTo>
                  <a:lnTo>
                    <a:pt x="152" y="134"/>
                  </a:lnTo>
                  <a:lnTo>
                    <a:pt x="160" y="134"/>
                  </a:lnTo>
                  <a:lnTo>
                    <a:pt x="172" y="134"/>
                  </a:lnTo>
                  <a:lnTo>
                    <a:pt x="186" y="140"/>
                  </a:lnTo>
                  <a:lnTo>
                    <a:pt x="200" y="146"/>
                  </a:lnTo>
                  <a:lnTo>
                    <a:pt x="215" y="148"/>
                  </a:lnTo>
                  <a:lnTo>
                    <a:pt x="229" y="146"/>
                  </a:lnTo>
                  <a:lnTo>
                    <a:pt x="243" y="140"/>
                  </a:lnTo>
                  <a:lnTo>
                    <a:pt x="257" y="134"/>
                  </a:lnTo>
                  <a:lnTo>
                    <a:pt x="271" y="134"/>
                  </a:lnTo>
                  <a:lnTo>
                    <a:pt x="283" y="138"/>
                  </a:lnTo>
                  <a:lnTo>
                    <a:pt x="292" y="148"/>
                  </a:lnTo>
                  <a:lnTo>
                    <a:pt x="302" y="158"/>
                  </a:lnTo>
                  <a:lnTo>
                    <a:pt x="312" y="166"/>
                  </a:lnTo>
                  <a:lnTo>
                    <a:pt x="324" y="168"/>
                  </a:lnTo>
                  <a:lnTo>
                    <a:pt x="338" y="166"/>
                  </a:lnTo>
                  <a:lnTo>
                    <a:pt x="350" y="162"/>
                  </a:lnTo>
                  <a:lnTo>
                    <a:pt x="360" y="160"/>
                  </a:lnTo>
                  <a:lnTo>
                    <a:pt x="365" y="162"/>
                  </a:lnTo>
                  <a:lnTo>
                    <a:pt x="369" y="170"/>
                  </a:lnTo>
                  <a:lnTo>
                    <a:pt x="373" y="172"/>
                  </a:lnTo>
                  <a:lnTo>
                    <a:pt x="377" y="162"/>
                  </a:lnTo>
                  <a:lnTo>
                    <a:pt x="381" y="150"/>
                  </a:lnTo>
                  <a:lnTo>
                    <a:pt x="383" y="144"/>
                  </a:lnTo>
                  <a:lnTo>
                    <a:pt x="385" y="144"/>
                  </a:lnTo>
                  <a:lnTo>
                    <a:pt x="393" y="146"/>
                  </a:lnTo>
                  <a:lnTo>
                    <a:pt x="403" y="150"/>
                  </a:lnTo>
                  <a:lnTo>
                    <a:pt x="415" y="156"/>
                  </a:lnTo>
                  <a:lnTo>
                    <a:pt x="431" y="162"/>
                  </a:lnTo>
                  <a:lnTo>
                    <a:pt x="448" y="164"/>
                  </a:lnTo>
                  <a:lnTo>
                    <a:pt x="462" y="162"/>
                  </a:lnTo>
                  <a:lnTo>
                    <a:pt x="464" y="156"/>
                  </a:lnTo>
                  <a:lnTo>
                    <a:pt x="456" y="148"/>
                  </a:lnTo>
                  <a:lnTo>
                    <a:pt x="444" y="138"/>
                  </a:lnTo>
                  <a:lnTo>
                    <a:pt x="433" y="130"/>
                  </a:lnTo>
                  <a:lnTo>
                    <a:pt x="423" y="124"/>
                  </a:lnTo>
                  <a:lnTo>
                    <a:pt x="413" y="115"/>
                  </a:lnTo>
                  <a:lnTo>
                    <a:pt x="403" y="103"/>
                  </a:lnTo>
                  <a:lnTo>
                    <a:pt x="393" y="93"/>
                  </a:lnTo>
                  <a:lnTo>
                    <a:pt x="383" y="95"/>
                  </a:lnTo>
                  <a:lnTo>
                    <a:pt x="375" y="99"/>
                  </a:lnTo>
                  <a:lnTo>
                    <a:pt x="365" y="93"/>
                  </a:lnTo>
                  <a:lnTo>
                    <a:pt x="358" y="87"/>
                  </a:lnTo>
                  <a:lnTo>
                    <a:pt x="354" y="83"/>
                  </a:lnTo>
                  <a:lnTo>
                    <a:pt x="360" y="81"/>
                  </a:lnTo>
                  <a:lnTo>
                    <a:pt x="371" y="75"/>
                  </a:lnTo>
                  <a:lnTo>
                    <a:pt x="387" y="71"/>
                  </a:lnTo>
                  <a:lnTo>
                    <a:pt x="403" y="75"/>
                  </a:lnTo>
                  <a:lnTo>
                    <a:pt x="413" y="79"/>
                  </a:lnTo>
                  <a:lnTo>
                    <a:pt x="419" y="73"/>
                  </a:lnTo>
                  <a:lnTo>
                    <a:pt x="427" y="65"/>
                  </a:lnTo>
                  <a:lnTo>
                    <a:pt x="440" y="59"/>
                  </a:lnTo>
                  <a:lnTo>
                    <a:pt x="450" y="57"/>
                  </a:lnTo>
                  <a:lnTo>
                    <a:pt x="460" y="57"/>
                  </a:lnTo>
                  <a:lnTo>
                    <a:pt x="470" y="55"/>
                  </a:lnTo>
                  <a:lnTo>
                    <a:pt x="480" y="55"/>
                  </a:lnTo>
                  <a:lnTo>
                    <a:pt x="488" y="53"/>
                  </a:lnTo>
                  <a:lnTo>
                    <a:pt x="496" y="51"/>
                  </a:lnTo>
                  <a:lnTo>
                    <a:pt x="502" y="49"/>
                  </a:lnTo>
                  <a:lnTo>
                    <a:pt x="506" y="45"/>
                  </a:lnTo>
                  <a:lnTo>
                    <a:pt x="508" y="42"/>
                  </a:lnTo>
                  <a:lnTo>
                    <a:pt x="509" y="38"/>
                  </a:lnTo>
                  <a:lnTo>
                    <a:pt x="511" y="34"/>
                  </a:lnTo>
                  <a:lnTo>
                    <a:pt x="511" y="30"/>
                  </a:lnTo>
                  <a:lnTo>
                    <a:pt x="509" y="36"/>
                  </a:lnTo>
                  <a:lnTo>
                    <a:pt x="506" y="40"/>
                  </a:lnTo>
                  <a:lnTo>
                    <a:pt x="504" y="42"/>
                  </a:lnTo>
                  <a:lnTo>
                    <a:pt x="502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3738" y="3513"/>
              <a:ext cx="54" cy="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16" y="35"/>
                </a:cxn>
                <a:cxn ang="0">
                  <a:pos x="28" y="37"/>
                </a:cxn>
                <a:cxn ang="0">
                  <a:pos x="36" y="37"/>
                </a:cxn>
                <a:cxn ang="0">
                  <a:pos x="40" y="35"/>
                </a:cxn>
                <a:cxn ang="0">
                  <a:pos x="42" y="34"/>
                </a:cxn>
                <a:cxn ang="0">
                  <a:pos x="44" y="30"/>
                </a:cxn>
                <a:cxn ang="0">
                  <a:pos x="48" y="26"/>
                </a:cxn>
                <a:cxn ang="0">
                  <a:pos x="54" y="20"/>
                </a:cxn>
                <a:cxn ang="0">
                  <a:pos x="48" y="18"/>
                </a:cxn>
                <a:cxn ang="0">
                  <a:pos x="44" y="16"/>
                </a:cxn>
                <a:cxn ang="0">
                  <a:pos x="38" y="14"/>
                </a:cxn>
                <a:cxn ang="0">
                  <a:pos x="34" y="12"/>
                </a:cxn>
                <a:cxn ang="0">
                  <a:pos x="24" y="6"/>
                </a:cxn>
                <a:cxn ang="0">
                  <a:pos x="14" y="2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54" h="37">
                  <a:moveTo>
                    <a:pt x="4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16" y="35"/>
                  </a:lnTo>
                  <a:lnTo>
                    <a:pt x="28" y="37"/>
                  </a:lnTo>
                  <a:lnTo>
                    <a:pt x="36" y="37"/>
                  </a:lnTo>
                  <a:lnTo>
                    <a:pt x="40" y="35"/>
                  </a:lnTo>
                  <a:lnTo>
                    <a:pt x="42" y="34"/>
                  </a:lnTo>
                  <a:lnTo>
                    <a:pt x="44" y="30"/>
                  </a:lnTo>
                  <a:lnTo>
                    <a:pt x="48" y="26"/>
                  </a:lnTo>
                  <a:lnTo>
                    <a:pt x="54" y="20"/>
                  </a:lnTo>
                  <a:lnTo>
                    <a:pt x="48" y="18"/>
                  </a:lnTo>
                  <a:lnTo>
                    <a:pt x="44" y="16"/>
                  </a:lnTo>
                  <a:lnTo>
                    <a:pt x="38" y="14"/>
                  </a:lnTo>
                  <a:lnTo>
                    <a:pt x="34" y="12"/>
                  </a:lnTo>
                  <a:lnTo>
                    <a:pt x="24" y="6"/>
                  </a:lnTo>
                  <a:lnTo>
                    <a:pt x="14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3711" y="3389"/>
              <a:ext cx="621" cy="467"/>
            </a:xfrm>
            <a:custGeom>
              <a:avLst/>
              <a:gdLst/>
              <a:ahLst/>
              <a:cxnLst>
                <a:cxn ang="0">
                  <a:pos x="379" y="45"/>
                </a:cxn>
                <a:cxn ang="0">
                  <a:pos x="353" y="41"/>
                </a:cxn>
                <a:cxn ang="0">
                  <a:pos x="325" y="9"/>
                </a:cxn>
                <a:cxn ang="0">
                  <a:pos x="286" y="4"/>
                </a:cxn>
                <a:cxn ang="0">
                  <a:pos x="260" y="6"/>
                </a:cxn>
                <a:cxn ang="0">
                  <a:pos x="219" y="9"/>
                </a:cxn>
                <a:cxn ang="0">
                  <a:pos x="199" y="25"/>
                </a:cxn>
                <a:cxn ang="0">
                  <a:pos x="177" y="25"/>
                </a:cxn>
                <a:cxn ang="0">
                  <a:pos x="158" y="8"/>
                </a:cxn>
                <a:cxn ang="0">
                  <a:pos x="148" y="29"/>
                </a:cxn>
                <a:cxn ang="0">
                  <a:pos x="126" y="35"/>
                </a:cxn>
                <a:cxn ang="0">
                  <a:pos x="98" y="39"/>
                </a:cxn>
                <a:cxn ang="0">
                  <a:pos x="67" y="55"/>
                </a:cxn>
                <a:cxn ang="0">
                  <a:pos x="35" y="53"/>
                </a:cxn>
                <a:cxn ang="0">
                  <a:pos x="0" y="65"/>
                </a:cxn>
                <a:cxn ang="0">
                  <a:pos x="22" y="79"/>
                </a:cxn>
                <a:cxn ang="0">
                  <a:pos x="51" y="84"/>
                </a:cxn>
                <a:cxn ang="0">
                  <a:pos x="79" y="112"/>
                </a:cxn>
                <a:cxn ang="0">
                  <a:pos x="112" y="136"/>
                </a:cxn>
                <a:cxn ang="0">
                  <a:pos x="112" y="140"/>
                </a:cxn>
                <a:cxn ang="0">
                  <a:pos x="136" y="138"/>
                </a:cxn>
                <a:cxn ang="0">
                  <a:pos x="152" y="136"/>
                </a:cxn>
                <a:cxn ang="0">
                  <a:pos x="191" y="144"/>
                </a:cxn>
                <a:cxn ang="0">
                  <a:pos x="221" y="173"/>
                </a:cxn>
                <a:cxn ang="0">
                  <a:pos x="244" y="177"/>
                </a:cxn>
                <a:cxn ang="0">
                  <a:pos x="272" y="156"/>
                </a:cxn>
                <a:cxn ang="0">
                  <a:pos x="292" y="132"/>
                </a:cxn>
                <a:cxn ang="0">
                  <a:pos x="312" y="134"/>
                </a:cxn>
                <a:cxn ang="0">
                  <a:pos x="337" y="148"/>
                </a:cxn>
                <a:cxn ang="0">
                  <a:pos x="367" y="183"/>
                </a:cxn>
                <a:cxn ang="0">
                  <a:pos x="394" y="201"/>
                </a:cxn>
                <a:cxn ang="0">
                  <a:pos x="406" y="231"/>
                </a:cxn>
                <a:cxn ang="0">
                  <a:pos x="402" y="268"/>
                </a:cxn>
                <a:cxn ang="0">
                  <a:pos x="428" y="278"/>
                </a:cxn>
                <a:cxn ang="0">
                  <a:pos x="428" y="307"/>
                </a:cxn>
                <a:cxn ang="0">
                  <a:pos x="434" y="337"/>
                </a:cxn>
                <a:cxn ang="0">
                  <a:pos x="458" y="353"/>
                </a:cxn>
                <a:cxn ang="0">
                  <a:pos x="469" y="380"/>
                </a:cxn>
                <a:cxn ang="0">
                  <a:pos x="497" y="406"/>
                </a:cxn>
                <a:cxn ang="0">
                  <a:pos x="540" y="432"/>
                </a:cxn>
                <a:cxn ang="0">
                  <a:pos x="560" y="459"/>
                </a:cxn>
                <a:cxn ang="0">
                  <a:pos x="596" y="467"/>
                </a:cxn>
                <a:cxn ang="0">
                  <a:pos x="612" y="452"/>
                </a:cxn>
                <a:cxn ang="0">
                  <a:pos x="617" y="406"/>
                </a:cxn>
                <a:cxn ang="0">
                  <a:pos x="621" y="361"/>
                </a:cxn>
                <a:cxn ang="0">
                  <a:pos x="596" y="302"/>
                </a:cxn>
                <a:cxn ang="0">
                  <a:pos x="554" y="227"/>
                </a:cxn>
                <a:cxn ang="0">
                  <a:pos x="521" y="161"/>
                </a:cxn>
                <a:cxn ang="0">
                  <a:pos x="487" y="112"/>
                </a:cxn>
                <a:cxn ang="0">
                  <a:pos x="467" y="41"/>
                </a:cxn>
                <a:cxn ang="0">
                  <a:pos x="467" y="13"/>
                </a:cxn>
                <a:cxn ang="0">
                  <a:pos x="434" y="0"/>
                </a:cxn>
                <a:cxn ang="0">
                  <a:pos x="410" y="11"/>
                </a:cxn>
              </a:cxnLst>
              <a:rect l="0" t="0" r="r" b="b"/>
              <a:pathLst>
                <a:path w="621" h="467">
                  <a:moveTo>
                    <a:pt x="396" y="29"/>
                  </a:moveTo>
                  <a:lnTo>
                    <a:pt x="387" y="37"/>
                  </a:lnTo>
                  <a:lnTo>
                    <a:pt x="379" y="45"/>
                  </a:lnTo>
                  <a:lnTo>
                    <a:pt x="371" y="51"/>
                  </a:lnTo>
                  <a:lnTo>
                    <a:pt x="363" y="49"/>
                  </a:lnTo>
                  <a:lnTo>
                    <a:pt x="353" y="41"/>
                  </a:lnTo>
                  <a:lnTo>
                    <a:pt x="343" y="31"/>
                  </a:lnTo>
                  <a:lnTo>
                    <a:pt x="333" y="19"/>
                  </a:lnTo>
                  <a:lnTo>
                    <a:pt x="325" y="9"/>
                  </a:lnTo>
                  <a:lnTo>
                    <a:pt x="316" y="4"/>
                  </a:lnTo>
                  <a:lnTo>
                    <a:pt x="300" y="4"/>
                  </a:lnTo>
                  <a:lnTo>
                    <a:pt x="286" y="4"/>
                  </a:lnTo>
                  <a:lnTo>
                    <a:pt x="280" y="4"/>
                  </a:lnTo>
                  <a:lnTo>
                    <a:pt x="274" y="4"/>
                  </a:lnTo>
                  <a:lnTo>
                    <a:pt x="260" y="6"/>
                  </a:lnTo>
                  <a:lnTo>
                    <a:pt x="243" y="8"/>
                  </a:lnTo>
                  <a:lnTo>
                    <a:pt x="229" y="8"/>
                  </a:lnTo>
                  <a:lnTo>
                    <a:pt x="219" y="9"/>
                  </a:lnTo>
                  <a:lnTo>
                    <a:pt x="209" y="15"/>
                  </a:lnTo>
                  <a:lnTo>
                    <a:pt x="201" y="21"/>
                  </a:lnTo>
                  <a:lnTo>
                    <a:pt x="199" y="25"/>
                  </a:lnTo>
                  <a:lnTo>
                    <a:pt x="195" y="27"/>
                  </a:lnTo>
                  <a:lnTo>
                    <a:pt x="187" y="27"/>
                  </a:lnTo>
                  <a:lnTo>
                    <a:pt x="177" y="25"/>
                  </a:lnTo>
                  <a:lnTo>
                    <a:pt x="166" y="13"/>
                  </a:lnTo>
                  <a:lnTo>
                    <a:pt x="160" y="4"/>
                  </a:lnTo>
                  <a:lnTo>
                    <a:pt x="158" y="8"/>
                  </a:lnTo>
                  <a:lnTo>
                    <a:pt x="158" y="15"/>
                  </a:lnTo>
                  <a:lnTo>
                    <a:pt x="154" y="25"/>
                  </a:lnTo>
                  <a:lnTo>
                    <a:pt x="148" y="29"/>
                  </a:lnTo>
                  <a:lnTo>
                    <a:pt x="142" y="31"/>
                  </a:lnTo>
                  <a:lnTo>
                    <a:pt x="134" y="35"/>
                  </a:lnTo>
                  <a:lnTo>
                    <a:pt x="126" y="35"/>
                  </a:lnTo>
                  <a:lnTo>
                    <a:pt x="118" y="37"/>
                  </a:lnTo>
                  <a:lnTo>
                    <a:pt x="108" y="39"/>
                  </a:lnTo>
                  <a:lnTo>
                    <a:pt x="98" y="39"/>
                  </a:lnTo>
                  <a:lnTo>
                    <a:pt x="89" y="41"/>
                  </a:lnTo>
                  <a:lnTo>
                    <a:pt x="73" y="47"/>
                  </a:lnTo>
                  <a:lnTo>
                    <a:pt x="67" y="55"/>
                  </a:lnTo>
                  <a:lnTo>
                    <a:pt x="61" y="59"/>
                  </a:lnTo>
                  <a:lnTo>
                    <a:pt x="51" y="57"/>
                  </a:lnTo>
                  <a:lnTo>
                    <a:pt x="35" y="53"/>
                  </a:lnTo>
                  <a:lnTo>
                    <a:pt x="18" y="57"/>
                  </a:lnTo>
                  <a:lnTo>
                    <a:pt x="6" y="63"/>
                  </a:lnTo>
                  <a:lnTo>
                    <a:pt x="0" y="65"/>
                  </a:lnTo>
                  <a:lnTo>
                    <a:pt x="4" y="69"/>
                  </a:lnTo>
                  <a:lnTo>
                    <a:pt x="12" y="75"/>
                  </a:lnTo>
                  <a:lnTo>
                    <a:pt x="22" y="79"/>
                  </a:lnTo>
                  <a:lnTo>
                    <a:pt x="31" y="75"/>
                  </a:lnTo>
                  <a:lnTo>
                    <a:pt x="41" y="75"/>
                  </a:lnTo>
                  <a:lnTo>
                    <a:pt x="51" y="84"/>
                  </a:lnTo>
                  <a:lnTo>
                    <a:pt x="59" y="96"/>
                  </a:lnTo>
                  <a:lnTo>
                    <a:pt x="69" y="106"/>
                  </a:lnTo>
                  <a:lnTo>
                    <a:pt x="79" y="112"/>
                  </a:lnTo>
                  <a:lnTo>
                    <a:pt x="93" y="120"/>
                  </a:lnTo>
                  <a:lnTo>
                    <a:pt x="104" y="128"/>
                  </a:lnTo>
                  <a:lnTo>
                    <a:pt x="112" y="136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24" y="140"/>
                  </a:lnTo>
                  <a:lnTo>
                    <a:pt x="136" y="138"/>
                  </a:lnTo>
                  <a:lnTo>
                    <a:pt x="142" y="136"/>
                  </a:lnTo>
                  <a:lnTo>
                    <a:pt x="146" y="136"/>
                  </a:lnTo>
                  <a:lnTo>
                    <a:pt x="152" y="136"/>
                  </a:lnTo>
                  <a:lnTo>
                    <a:pt x="166" y="136"/>
                  </a:lnTo>
                  <a:lnTo>
                    <a:pt x="181" y="138"/>
                  </a:lnTo>
                  <a:lnTo>
                    <a:pt x="191" y="144"/>
                  </a:lnTo>
                  <a:lnTo>
                    <a:pt x="199" y="154"/>
                  </a:lnTo>
                  <a:lnTo>
                    <a:pt x="209" y="163"/>
                  </a:lnTo>
                  <a:lnTo>
                    <a:pt x="221" y="173"/>
                  </a:lnTo>
                  <a:lnTo>
                    <a:pt x="231" y="181"/>
                  </a:lnTo>
                  <a:lnTo>
                    <a:pt x="239" y="183"/>
                  </a:lnTo>
                  <a:lnTo>
                    <a:pt x="244" y="177"/>
                  </a:lnTo>
                  <a:lnTo>
                    <a:pt x="254" y="169"/>
                  </a:lnTo>
                  <a:lnTo>
                    <a:pt x="264" y="163"/>
                  </a:lnTo>
                  <a:lnTo>
                    <a:pt x="272" y="156"/>
                  </a:lnTo>
                  <a:lnTo>
                    <a:pt x="278" y="144"/>
                  </a:lnTo>
                  <a:lnTo>
                    <a:pt x="284" y="136"/>
                  </a:lnTo>
                  <a:lnTo>
                    <a:pt x="292" y="132"/>
                  </a:lnTo>
                  <a:lnTo>
                    <a:pt x="298" y="132"/>
                  </a:lnTo>
                  <a:lnTo>
                    <a:pt x="304" y="134"/>
                  </a:lnTo>
                  <a:lnTo>
                    <a:pt x="312" y="134"/>
                  </a:lnTo>
                  <a:lnTo>
                    <a:pt x="319" y="138"/>
                  </a:lnTo>
                  <a:lnTo>
                    <a:pt x="329" y="142"/>
                  </a:lnTo>
                  <a:lnTo>
                    <a:pt x="337" y="148"/>
                  </a:lnTo>
                  <a:lnTo>
                    <a:pt x="345" y="156"/>
                  </a:lnTo>
                  <a:lnTo>
                    <a:pt x="353" y="165"/>
                  </a:lnTo>
                  <a:lnTo>
                    <a:pt x="367" y="183"/>
                  </a:lnTo>
                  <a:lnTo>
                    <a:pt x="377" y="191"/>
                  </a:lnTo>
                  <a:lnTo>
                    <a:pt x="387" y="195"/>
                  </a:lnTo>
                  <a:lnTo>
                    <a:pt x="394" y="201"/>
                  </a:lnTo>
                  <a:lnTo>
                    <a:pt x="400" y="211"/>
                  </a:lnTo>
                  <a:lnTo>
                    <a:pt x="404" y="221"/>
                  </a:lnTo>
                  <a:lnTo>
                    <a:pt x="406" y="231"/>
                  </a:lnTo>
                  <a:lnTo>
                    <a:pt x="406" y="242"/>
                  </a:lnTo>
                  <a:lnTo>
                    <a:pt x="402" y="256"/>
                  </a:lnTo>
                  <a:lnTo>
                    <a:pt x="402" y="268"/>
                  </a:lnTo>
                  <a:lnTo>
                    <a:pt x="404" y="278"/>
                  </a:lnTo>
                  <a:lnTo>
                    <a:pt x="416" y="278"/>
                  </a:lnTo>
                  <a:lnTo>
                    <a:pt x="428" y="278"/>
                  </a:lnTo>
                  <a:lnTo>
                    <a:pt x="432" y="284"/>
                  </a:lnTo>
                  <a:lnTo>
                    <a:pt x="432" y="296"/>
                  </a:lnTo>
                  <a:lnTo>
                    <a:pt x="428" y="307"/>
                  </a:lnTo>
                  <a:lnTo>
                    <a:pt x="428" y="319"/>
                  </a:lnTo>
                  <a:lnTo>
                    <a:pt x="430" y="329"/>
                  </a:lnTo>
                  <a:lnTo>
                    <a:pt x="434" y="337"/>
                  </a:lnTo>
                  <a:lnTo>
                    <a:pt x="440" y="345"/>
                  </a:lnTo>
                  <a:lnTo>
                    <a:pt x="448" y="351"/>
                  </a:lnTo>
                  <a:lnTo>
                    <a:pt x="458" y="353"/>
                  </a:lnTo>
                  <a:lnTo>
                    <a:pt x="464" y="359"/>
                  </a:lnTo>
                  <a:lnTo>
                    <a:pt x="467" y="369"/>
                  </a:lnTo>
                  <a:lnTo>
                    <a:pt x="469" y="380"/>
                  </a:lnTo>
                  <a:lnTo>
                    <a:pt x="477" y="390"/>
                  </a:lnTo>
                  <a:lnTo>
                    <a:pt x="485" y="396"/>
                  </a:lnTo>
                  <a:lnTo>
                    <a:pt x="497" y="406"/>
                  </a:lnTo>
                  <a:lnTo>
                    <a:pt x="511" y="416"/>
                  </a:lnTo>
                  <a:lnTo>
                    <a:pt x="527" y="424"/>
                  </a:lnTo>
                  <a:lnTo>
                    <a:pt x="540" y="432"/>
                  </a:lnTo>
                  <a:lnTo>
                    <a:pt x="550" y="442"/>
                  </a:lnTo>
                  <a:lnTo>
                    <a:pt x="556" y="452"/>
                  </a:lnTo>
                  <a:lnTo>
                    <a:pt x="560" y="459"/>
                  </a:lnTo>
                  <a:lnTo>
                    <a:pt x="568" y="465"/>
                  </a:lnTo>
                  <a:lnTo>
                    <a:pt x="582" y="467"/>
                  </a:lnTo>
                  <a:lnTo>
                    <a:pt x="596" y="467"/>
                  </a:lnTo>
                  <a:lnTo>
                    <a:pt x="606" y="463"/>
                  </a:lnTo>
                  <a:lnTo>
                    <a:pt x="610" y="459"/>
                  </a:lnTo>
                  <a:lnTo>
                    <a:pt x="612" y="452"/>
                  </a:lnTo>
                  <a:lnTo>
                    <a:pt x="613" y="440"/>
                  </a:lnTo>
                  <a:lnTo>
                    <a:pt x="615" y="424"/>
                  </a:lnTo>
                  <a:lnTo>
                    <a:pt x="617" y="406"/>
                  </a:lnTo>
                  <a:lnTo>
                    <a:pt x="619" y="392"/>
                  </a:lnTo>
                  <a:lnTo>
                    <a:pt x="621" y="379"/>
                  </a:lnTo>
                  <a:lnTo>
                    <a:pt x="621" y="361"/>
                  </a:lnTo>
                  <a:lnTo>
                    <a:pt x="619" y="341"/>
                  </a:lnTo>
                  <a:lnTo>
                    <a:pt x="612" y="323"/>
                  </a:lnTo>
                  <a:lnTo>
                    <a:pt x="596" y="302"/>
                  </a:lnTo>
                  <a:lnTo>
                    <a:pt x="578" y="274"/>
                  </a:lnTo>
                  <a:lnTo>
                    <a:pt x="562" y="248"/>
                  </a:lnTo>
                  <a:lnTo>
                    <a:pt x="554" y="227"/>
                  </a:lnTo>
                  <a:lnTo>
                    <a:pt x="546" y="207"/>
                  </a:lnTo>
                  <a:lnTo>
                    <a:pt x="535" y="183"/>
                  </a:lnTo>
                  <a:lnTo>
                    <a:pt x="521" y="161"/>
                  </a:lnTo>
                  <a:lnTo>
                    <a:pt x="509" y="148"/>
                  </a:lnTo>
                  <a:lnTo>
                    <a:pt x="499" y="134"/>
                  </a:lnTo>
                  <a:lnTo>
                    <a:pt x="487" y="112"/>
                  </a:lnTo>
                  <a:lnTo>
                    <a:pt x="477" y="84"/>
                  </a:lnTo>
                  <a:lnTo>
                    <a:pt x="469" y="51"/>
                  </a:lnTo>
                  <a:lnTo>
                    <a:pt x="467" y="41"/>
                  </a:lnTo>
                  <a:lnTo>
                    <a:pt x="467" y="33"/>
                  </a:lnTo>
                  <a:lnTo>
                    <a:pt x="467" y="23"/>
                  </a:lnTo>
                  <a:lnTo>
                    <a:pt x="467" y="13"/>
                  </a:lnTo>
                  <a:lnTo>
                    <a:pt x="456" y="6"/>
                  </a:lnTo>
                  <a:lnTo>
                    <a:pt x="444" y="2"/>
                  </a:lnTo>
                  <a:lnTo>
                    <a:pt x="434" y="0"/>
                  </a:lnTo>
                  <a:lnTo>
                    <a:pt x="424" y="0"/>
                  </a:lnTo>
                  <a:lnTo>
                    <a:pt x="416" y="4"/>
                  </a:lnTo>
                  <a:lnTo>
                    <a:pt x="410" y="11"/>
                  </a:lnTo>
                  <a:lnTo>
                    <a:pt x="404" y="21"/>
                  </a:lnTo>
                  <a:lnTo>
                    <a:pt x="39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428" y="1970"/>
              <a:ext cx="1695" cy="1985"/>
            </a:xfrm>
            <a:custGeom>
              <a:avLst/>
              <a:gdLst/>
              <a:ahLst/>
              <a:cxnLst>
                <a:cxn ang="0">
                  <a:pos x="1636" y="1725"/>
                </a:cxn>
                <a:cxn ang="0">
                  <a:pos x="1580" y="1650"/>
                </a:cxn>
                <a:cxn ang="0">
                  <a:pos x="1523" y="1575"/>
                </a:cxn>
                <a:cxn ang="0">
                  <a:pos x="1460" y="1557"/>
                </a:cxn>
                <a:cxn ang="0">
                  <a:pos x="1401" y="1608"/>
                </a:cxn>
                <a:cxn ang="0">
                  <a:pos x="1326" y="1578"/>
                </a:cxn>
                <a:cxn ang="0">
                  <a:pos x="1272" y="1496"/>
                </a:cxn>
                <a:cxn ang="0">
                  <a:pos x="1162" y="1393"/>
                </a:cxn>
                <a:cxn ang="0">
                  <a:pos x="1069" y="1387"/>
                </a:cxn>
                <a:cxn ang="0">
                  <a:pos x="1040" y="1427"/>
                </a:cxn>
                <a:cxn ang="0">
                  <a:pos x="781" y="1373"/>
                </a:cxn>
                <a:cxn ang="0">
                  <a:pos x="625" y="1279"/>
                </a:cxn>
                <a:cxn ang="0">
                  <a:pos x="448" y="1239"/>
                </a:cxn>
                <a:cxn ang="0">
                  <a:pos x="400" y="1146"/>
                </a:cxn>
                <a:cxn ang="0">
                  <a:pos x="309" y="1067"/>
                </a:cxn>
                <a:cxn ang="0">
                  <a:pos x="252" y="1014"/>
                </a:cxn>
                <a:cxn ang="0">
                  <a:pos x="225" y="929"/>
                </a:cxn>
                <a:cxn ang="0">
                  <a:pos x="203" y="856"/>
                </a:cxn>
                <a:cxn ang="0">
                  <a:pos x="189" y="799"/>
                </a:cxn>
                <a:cxn ang="0">
                  <a:pos x="161" y="694"/>
                </a:cxn>
                <a:cxn ang="0">
                  <a:pos x="144" y="594"/>
                </a:cxn>
                <a:cxn ang="0">
                  <a:pos x="150" y="493"/>
                </a:cxn>
                <a:cxn ang="0">
                  <a:pos x="183" y="314"/>
                </a:cxn>
                <a:cxn ang="0">
                  <a:pos x="272" y="112"/>
                </a:cxn>
                <a:cxn ang="0">
                  <a:pos x="276" y="6"/>
                </a:cxn>
                <a:cxn ang="0">
                  <a:pos x="160" y="96"/>
                </a:cxn>
                <a:cxn ang="0">
                  <a:pos x="77" y="387"/>
                </a:cxn>
                <a:cxn ang="0">
                  <a:pos x="39" y="548"/>
                </a:cxn>
                <a:cxn ang="0">
                  <a:pos x="0" y="661"/>
                </a:cxn>
                <a:cxn ang="0">
                  <a:pos x="10" y="726"/>
                </a:cxn>
                <a:cxn ang="0">
                  <a:pos x="27" y="827"/>
                </a:cxn>
                <a:cxn ang="0">
                  <a:pos x="57" y="931"/>
                </a:cxn>
                <a:cxn ang="0">
                  <a:pos x="69" y="990"/>
                </a:cxn>
                <a:cxn ang="0">
                  <a:pos x="90" y="1061"/>
                </a:cxn>
                <a:cxn ang="0">
                  <a:pos x="120" y="1146"/>
                </a:cxn>
                <a:cxn ang="0">
                  <a:pos x="177" y="1200"/>
                </a:cxn>
                <a:cxn ang="0">
                  <a:pos x="268" y="1280"/>
                </a:cxn>
                <a:cxn ang="0">
                  <a:pos x="313" y="1371"/>
                </a:cxn>
                <a:cxn ang="0">
                  <a:pos x="491" y="1411"/>
                </a:cxn>
                <a:cxn ang="0">
                  <a:pos x="647" y="1505"/>
                </a:cxn>
                <a:cxn ang="0">
                  <a:pos x="907" y="1561"/>
                </a:cxn>
                <a:cxn ang="0">
                  <a:pos x="935" y="1521"/>
                </a:cxn>
                <a:cxn ang="0">
                  <a:pos x="1028" y="1527"/>
                </a:cxn>
                <a:cxn ang="0">
                  <a:pos x="1140" y="1628"/>
                </a:cxn>
                <a:cxn ang="0">
                  <a:pos x="1194" y="1713"/>
                </a:cxn>
                <a:cxn ang="0">
                  <a:pos x="1267" y="1740"/>
                </a:cxn>
                <a:cxn ang="0">
                  <a:pos x="1328" y="1691"/>
                </a:cxn>
                <a:cxn ang="0">
                  <a:pos x="1389" y="1707"/>
                </a:cxn>
                <a:cxn ang="0">
                  <a:pos x="1448" y="1782"/>
                </a:cxn>
                <a:cxn ang="0">
                  <a:pos x="1503" y="1859"/>
                </a:cxn>
                <a:cxn ang="0">
                  <a:pos x="1549" y="1934"/>
                </a:cxn>
                <a:cxn ang="0">
                  <a:pos x="1657" y="1981"/>
                </a:cxn>
                <a:cxn ang="0">
                  <a:pos x="1663" y="1910"/>
                </a:cxn>
                <a:cxn ang="0">
                  <a:pos x="1683" y="1801"/>
                </a:cxn>
              </a:cxnLst>
              <a:rect l="0" t="0" r="r" b="b"/>
              <a:pathLst>
                <a:path w="1695" h="1985">
                  <a:moveTo>
                    <a:pt x="1677" y="1792"/>
                  </a:moveTo>
                  <a:lnTo>
                    <a:pt x="1673" y="1776"/>
                  </a:lnTo>
                  <a:lnTo>
                    <a:pt x="1665" y="1758"/>
                  </a:lnTo>
                  <a:lnTo>
                    <a:pt x="1655" y="1742"/>
                  </a:lnTo>
                  <a:lnTo>
                    <a:pt x="1643" y="1730"/>
                  </a:lnTo>
                  <a:lnTo>
                    <a:pt x="1636" y="1725"/>
                  </a:lnTo>
                  <a:lnTo>
                    <a:pt x="1628" y="1715"/>
                  </a:lnTo>
                  <a:lnTo>
                    <a:pt x="1618" y="1703"/>
                  </a:lnTo>
                  <a:lnTo>
                    <a:pt x="1608" y="1689"/>
                  </a:lnTo>
                  <a:lnTo>
                    <a:pt x="1598" y="1675"/>
                  </a:lnTo>
                  <a:lnTo>
                    <a:pt x="1588" y="1661"/>
                  </a:lnTo>
                  <a:lnTo>
                    <a:pt x="1580" y="1650"/>
                  </a:lnTo>
                  <a:lnTo>
                    <a:pt x="1574" y="1640"/>
                  </a:lnTo>
                  <a:lnTo>
                    <a:pt x="1565" y="1622"/>
                  </a:lnTo>
                  <a:lnTo>
                    <a:pt x="1553" y="1604"/>
                  </a:lnTo>
                  <a:lnTo>
                    <a:pt x="1541" y="1590"/>
                  </a:lnTo>
                  <a:lnTo>
                    <a:pt x="1531" y="1578"/>
                  </a:lnTo>
                  <a:lnTo>
                    <a:pt x="1523" y="1575"/>
                  </a:lnTo>
                  <a:lnTo>
                    <a:pt x="1513" y="1571"/>
                  </a:lnTo>
                  <a:lnTo>
                    <a:pt x="1503" y="1569"/>
                  </a:lnTo>
                  <a:lnTo>
                    <a:pt x="1492" y="1565"/>
                  </a:lnTo>
                  <a:lnTo>
                    <a:pt x="1480" y="1563"/>
                  </a:lnTo>
                  <a:lnTo>
                    <a:pt x="1470" y="1561"/>
                  </a:lnTo>
                  <a:lnTo>
                    <a:pt x="1460" y="1557"/>
                  </a:lnTo>
                  <a:lnTo>
                    <a:pt x="1454" y="1555"/>
                  </a:lnTo>
                  <a:lnTo>
                    <a:pt x="1442" y="1553"/>
                  </a:lnTo>
                  <a:lnTo>
                    <a:pt x="1430" y="1561"/>
                  </a:lnTo>
                  <a:lnTo>
                    <a:pt x="1417" y="1575"/>
                  </a:lnTo>
                  <a:lnTo>
                    <a:pt x="1409" y="1594"/>
                  </a:lnTo>
                  <a:lnTo>
                    <a:pt x="1401" y="1608"/>
                  </a:lnTo>
                  <a:lnTo>
                    <a:pt x="1389" y="1612"/>
                  </a:lnTo>
                  <a:lnTo>
                    <a:pt x="1377" y="1612"/>
                  </a:lnTo>
                  <a:lnTo>
                    <a:pt x="1373" y="1612"/>
                  </a:lnTo>
                  <a:lnTo>
                    <a:pt x="1357" y="1604"/>
                  </a:lnTo>
                  <a:lnTo>
                    <a:pt x="1340" y="1592"/>
                  </a:lnTo>
                  <a:lnTo>
                    <a:pt x="1326" y="1578"/>
                  </a:lnTo>
                  <a:lnTo>
                    <a:pt x="1312" y="1565"/>
                  </a:lnTo>
                  <a:lnTo>
                    <a:pt x="1300" y="1551"/>
                  </a:lnTo>
                  <a:lnTo>
                    <a:pt x="1292" y="1537"/>
                  </a:lnTo>
                  <a:lnTo>
                    <a:pt x="1286" y="1523"/>
                  </a:lnTo>
                  <a:lnTo>
                    <a:pt x="1282" y="1513"/>
                  </a:lnTo>
                  <a:lnTo>
                    <a:pt x="1272" y="1496"/>
                  </a:lnTo>
                  <a:lnTo>
                    <a:pt x="1255" y="1478"/>
                  </a:lnTo>
                  <a:lnTo>
                    <a:pt x="1237" y="1466"/>
                  </a:lnTo>
                  <a:lnTo>
                    <a:pt x="1229" y="1460"/>
                  </a:lnTo>
                  <a:lnTo>
                    <a:pt x="1176" y="1395"/>
                  </a:lnTo>
                  <a:lnTo>
                    <a:pt x="1172" y="1395"/>
                  </a:lnTo>
                  <a:lnTo>
                    <a:pt x="1162" y="1393"/>
                  </a:lnTo>
                  <a:lnTo>
                    <a:pt x="1146" y="1393"/>
                  </a:lnTo>
                  <a:lnTo>
                    <a:pt x="1128" y="1391"/>
                  </a:lnTo>
                  <a:lnTo>
                    <a:pt x="1111" y="1389"/>
                  </a:lnTo>
                  <a:lnTo>
                    <a:pt x="1093" y="1389"/>
                  </a:lnTo>
                  <a:lnTo>
                    <a:pt x="1079" y="1387"/>
                  </a:lnTo>
                  <a:lnTo>
                    <a:pt x="1069" y="1387"/>
                  </a:lnTo>
                  <a:lnTo>
                    <a:pt x="1057" y="1387"/>
                  </a:lnTo>
                  <a:lnTo>
                    <a:pt x="1049" y="1391"/>
                  </a:lnTo>
                  <a:lnTo>
                    <a:pt x="1046" y="1399"/>
                  </a:lnTo>
                  <a:lnTo>
                    <a:pt x="1046" y="1411"/>
                  </a:lnTo>
                  <a:lnTo>
                    <a:pt x="1044" y="1421"/>
                  </a:lnTo>
                  <a:lnTo>
                    <a:pt x="1040" y="1427"/>
                  </a:lnTo>
                  <a:lnTo>
                    <a:pt x="1036" y="1428"/>
                  </a:lnTo>
                  <a:lnTo>
                    <a:pt x="1034" y="1428"/>
                  </a:lnTo>
                  <a:lnTo>
                    <a:pt x="840" y="1407"/>
                  </a:lnTo>
                  <a:lnTo>
                    <a:pt x="832" y="1403"/>
                  </a:lnTo>
                  <a:lnTo>
                    <a:pt x="811" y="1389"/>
                  </a:lnTo>
                  <a:lnTo>
                    <a:pt x="781" y="1373"/>
                  </a:lnTo>
                  <a:lnTo>
                    <a:pt x="746" y="1352"/>
                  </a:lnTo>
                  <a:lnTo>
                    <a:pt x="710" y="1332"/>
                  </a:lnTo>
                  <a:lnTo>
                    <a:pt x="677" y="1312"/>
                  </a:lnTo>
                  <a:lnTo>
                    <a:pt x="651" y="1296"/>
                  </a:lnTo>
                  <a:lnTo>
                    <a:pt x="637" y="1288"/>
                  </a:lnTo>
                  <a:lnTo>
                    <a:pt x="625" y="1279"/>
                  </a:lnTo>
                  <a:lnTo>
                    <a:pt x="615" y="1267"/>
                  </a:lnTo>
                  <a:lnTo>
                    <a:pt x="609" y="1259"/>
                  </a:lnTo>
                  <a:lnTo>
                    <a:pt x="607" y="1255"/>
                  </a:lnTo>
                  <a:lnTo>
                    <a:pt x="448" y="1251"/>
                  </a:lnTo>
                  <a:lnTo>
                    <a:pt x="448" y="1247"/>
                  </a:lnTo>
                  <a:lnTo>
                    <a:pt x="448" y="1239"/>
                  </a:lnTo>
                  <a:lnTo>
                    <a:pt x="444" y="1221"/>
                  </a:lnTo>
                  <a:lnTo>
                    <a:pt x="440" y="1198"/>
                  </a:lnTo>
                  <a:lnTo>
                    <a:pt x="430" y="1172"/>
                  </a:lnTo>
                  <a:lnTo>
                    <a:pt x="418" y="1156"/>
                  </a:lnTo>
                  <a:lnTo>
                    <a:pt x="406" y="1148"/>
                  </a:lnTo>
                  <a:lnTo>
                    <a:pt x="400" y="1146"/>
                  </a:lnTo>
                  <a:lnTo>
                    <a:pt x="394" y="1142"/>
                  </a:lnTo>
                  <a:lnTo>
                    <a:pt x="382" y="1132"/>
                  </a:lnTo>
                  <a:lnTo>
                    <a:pt x="365" y="1119"/>
                  </a:lnTo>
                  <a:lnTo>
                    <a:pt x="347" y="1097"/>
                  </a:lnTo>
                  <a:lnTo>
                    <a:pt x="329" y="1079"/>
                  </a:lnTo>
                  <a:lnTo>
                    <a:pt x="309" y="1067"/>
                  </a:lnTo>
                  <a:lnTo>
                    <a:pt x="296" y="1061"/>
                  </a:lnTo>
                  <a:lnTo>
                    <a:pt x="290" y="1059"/>
                  </a:lnTo>
                  <a:lnTo>
                    <a:pt x="282" y="1056"/>
                  </a:lnTo>
                  <a:lnTo>
                    <a:pt x="266" y="1044"/>
                  </a:lnTo>
                  <a:lnTo>
                    <a:pt x="252" y="1028"/>
                  </a:lnTo>
                  <a:lnTo>
                    <a:pt x="252" y="1014"/>
                  </a:lnTo>
                  <a:lnTo>
                    <a:pt x="258" y="998"/>
                  </a:lnTo>
                  <a:lnTo>
                    <a:pt x="254" y="983"/>
                  </a:lnTo>
                  <a:lnTo>
                    <a:pt x="246" y="969"/>
                  </a:lnTo>
                  <a:lnTo>
                    <a:pt x="240" y="957"/>
                  </a:lnTo>
                  <a:lnTo>
                    <a:pt x="234" y="945"/>
                  </a:lnTo>
                  <a:lnTo>
                    <a:pt x="225" y="929"/>
                  </a:lnTo>
                  <a:lnTo>
                    <a:pt x="215" y="913"/>
                  </a:lnTo>
                  <a:lnTo>
                    <a:pt x="211" y="900"/>
                  </a:lnTo>
                  <a:lnTo>
                    <a:pt x="207" y="888"/>
                  </a:lnTo>
                  <a:lnTo>
                    <a:pt x="201" y="878"/>
                  </a:lnTo>
                  <a:lnTo>
                    <a:pt x="197" y="868"/>
                  </a:lnTo>
                  <a:lnTo>
                    <a:pt x="203" y="856"/>
                  </a:lnTo>
                  <a:lnTo>
                    <a:pt x="211" y="846"/>
                  </a:lnTo>
                  <a:lnTo>
                    <a:pt x="213" y="838"/>
                  </a:lnTo>
                  <a:lnTo>
                    <a:pt x="209" y="833"/>
                  </a:lnTo>
                  <a:lnTo>
                    <a:pt x="199" y="827"/>
                  </a:lnTo>
                  <a:lnTo>
                    <a:pt x="191" y="817"/>
                  </a:lnTo>
                  <a:lnTo>
                    <a:pt x="189" y="799"/>
                  </a:lnTo>
                  <a:lnTo>
                    <a:pt x="189" y="781"/>
                  </a:lnTo>
                  <a:lnTo>
                    <a:pt x="187" y="765"/>
                  </a:lnTo>
                  <a:lnTo>
                    <a:pt x="183" y="750"/>
                  </a:lnTo>
                  <a:lnTo>
                    <a:pt x="177" y="730"/>
                  </a:lnTo>
                  <a:lnTo>
                    <a:pt x="169" y="708"/>
                  </a:lnTo>
                  <a:lnTo>
                    <a:pt x="161" y="694"/>
                  </a:lnTo>
                  <a:lnTo>
                    <a:pt x="154" y="685"/>
                  </a:lnTo>
                  <a:lnTo>
                    <a:pt x="146" y="673"/>
                  </a:lnTo>
                  <a:lnTo>
                    <a:pt x="142" y="659"/>
                  </a:lnTo>
                  <a:lnTo>
                    <a:pt x="142" y="645"/>
                  </a:lnTo>
                  <a:lnTo>
                    <a:pt x="144" y="623"/>
                  </a:lnTo>
                  <a:lnTo>
                    <a:pt x="144" y="594"/>
                  </a:lnTo>
                  <a:lnTo>
                    <a:pt x="142" y="566"/>
                  </a:lnTo>
                  <a:lnTo>
                    <a:pt x="142" y="554"/>
                  </a:lnTo>
                  <a:lnTo>
                    <a:pt x="138" y="550"/>
                  </a:lnTo>
                  <a:lnTo>
                    <a:pt x="132" y="537"/>
                  </a:lnTo>
                  <a:lnTo>
                    <a:pt x="134" y="517"/>
                  </a:lnTo>
                  <a:lnTo>
                    <a:pt x="150" y="493"/>
                  </a:lnTo>
                  <a:lnTo>
                    <a:pt x="167" y="458"/>
                  </a:lnTo>
                  <a:lnTo>
                    <a:pt x="171" y="414"/>
                  </a:lnTo>
                  <a:lnTo>
                    <a:pt x="171" y="373"/>
                  </a:lnTo>
                  <a:lnTo>
                    <a:pt x="171" y="347"/>
                  </a:lnTo>
                  <a:lnTo>
                    <a:pt x="175" y="335"/>
                  </a:lnTo>
                  <a:lnTo>
                    <a:pt x="183" y="314"/>
                  </a:lnTo>
                  <a:lnTo>
                    <a:pt x="195" y="286"/>
                  </a:lnTo>
                  <a:lnTo>
                    <a:pt x="209" y="252"/>
                  </a:lnTo>
                  <a:lnTo>
                    <a:pt x="225" y="217"/>
                  </a:lnTo>
                  <a:lnTo>
                    <a:pt x="240" y="179"/>
                  </a:lnTo>
                  <a:lnTo>
                    <a:pt x="256" y="144"/>
                  </a:lnTo>
                  <a:lnTo>
                    <a:pt x="272" y="112"/>
                  </a:lnTo>
                  <a:lnTo>
                    <a:pt x="280" y="91"/>
                  </a:lnTo>
                  <a:lnTo>
                    <a:pt x="286" y="65"/>
                  </a:lnTo>
                  <a:lnTo>
                    <a:pt x="290" y="39"/>
                  </a:lnTo>
                  <a:lnTo>
                    <a:pt x="292" y="12"/>
                  </a:lnTo>
                  <a:lnTo>
                    <a:pt x="284" y="8"/>
                  </a:lnTo>
                  <a:lnTo>
                    <a:pt x="276" y="6"/>
                  </a:lnTo>
                  <a:lnTo>
                    <a:pt x="270" y="2"/>
                  </a:lnTo>
                  <a:lnTo>
                    <a:pt x="264" y="0"/>
                  </a:lnTo>
                  <a:lnTo>
                    <a:pt x="227" y="53"/>
                  </a:lnTo>
                  <a:lnTo>
                    <a:pt x="150" y="8"/>
                  </a:lnTo>
                  <a:lnTo>
                    <a:pt x="154" y="33"/>
                  </a:lnTo>
                  <a:lnTo>
                    <a:pt x="160" y="96"/>
                  </a:lnTo>
                  <a:lnTo>
                    <a:pt x="156" y="173"/>
                  </a:lnTo>
                  <a:lnTo>
                    <a:pt x="138" y="244"/>
                  </a:lnTo>
                  <a:lnTo>
                    <a:pt x="122" y="278"/>
                  </a:lnTo>
                  <a:lnTo>
                    <a:pt x="106" y="314"/>
                  </a:lnTo>
                  <a:lnTo>
                    <a:pt x="90" y="349"/>
                  </a:lnTo>
                  <a:lnTo>
                    <a:pt x="77" y="387"/>
                  </a:lnTo>
                  <a:lnTo>
                    <a:pt x="63" y="418"/>
                  </a:lnTo>
                  <a:lnTo>
                    <a:pt x="51" y="448"/>
                  </a:lnTo>
                  <a:lnTo>
                    <a:pt x="43" y="469"/>
                  </a:lnTo>
                  <a:lnTo>
                    <a:pt x="39" y="481"/>
                  </a:lnTo>
                  <a:lnTo>
                    <a:pt x="39" y="507"/>
                  </a:lnTo>
                  <a:lnTo>
                    <a:pt x="39" y="548"/>
                  </a:lnTo>
                  <a:lnTo>
                    <a:pt x="33" y="592"/>
                  </a:lnTo>
                  <a:lnTo>
                    <a:pt x="15" y="625"/>
                  </a:lnTo>
                  <a:lnTo>
                    <a:pt x="8" y="635"/>
                  </a:lnTo>
                  <a:lnTo>
                    <a:pt x="4" y="645"/>
                  </a:lnTo>
                  <a:lnTo>
                    <a:pt x="0" y="653"/>
                  </a:lnTo>
                  <a:lnTo>
                    <a:pt x="0" y="661"/>
                  </a:lnTo>
                  <a:lnTo>
                    <a:pt x="0" y="671"/>
                  </a:lnTo>
                  <a:lnTo>
                    <a:pt x="4" y="679"/>
                  </a:lnTo>
                  <a:lnTo>
                    <a:pt x="8" y="685"/>
                  </a:lnTo>
                  <a:lnTo>
                    <a:pt x="10" y="686"/>
                  </a:lnTo>
                  <a:lnTo>
                    <a:pt x="10" y="698"/>
                  </a:lnTo>
                  <a:lnTo>
                    <a:pt x="10" y="726"/>
                  </a:lnTo>
                  <a:lnTo>
                    <a:pt x="10" y="758"/>
                  </a:lnTo>
                  <a:lnTo>
                    <a:pt x="10" y="777"/>
                  </a:lnTo>
                  <a:lnTo>
                    <a:pt x="10" y="789"/>
                  </a:lnTo>
                  <a:lnTo>
                    <a:pt x="13" y="803"/>
                  </a:lnTo>
                  <a:lnTo>
                    <a:pt x="19" y="817"/>
                  </a:lnTo>
                  <a:lnTo>
                    <a:pt x="27" y="827"/>
                  </a:lnTo>
                  <a:lnTo>
                    <a:pt x="35" y="840"/>
                  </a:lnTo>
                  <a:lnTo>
                    <a:pt x="45" y="862"/>
                  </a:lnTo>
                  <a:lnTo>
                    <a:pt x="51" y="884"/>
                  </a:lnTo>
                  <a:lnTo>
                    <a:pt x="55" y="900"/>
                  </a:lnTo>
                  <a:lnTo>
                    <a:pt x="57" y="913"/>
                  </a:lnTo>
                  <a:lnTo>
                    <a:pt x="57" y="931"/>
                  </a:lnTo>
                  <a:lnTo>
                    <a:pt x="59" y="949"/>
                  </a:lnTo>
                  <a:lnTo>
                    <a:pt x="67" y="959"/>
                  </a:lnTo>
                  <a:lnTo>
                    <a:pt x="75" y="965"/>
                  </a:lnTo>
                  <a:lnTo>
                    <a:pt x="79" y="971"/>
                  </a:lnTo>
                  <a:lnTo>
                    <a:pt x="77" y="981"/>
                  </a:lnTo>
                  <a:lnTo>
                    <a:pt x="69" y="990"/>
                  </a:lnTo>
                  <a:lnTo>
                    <a:pt x="65" y="1002"/>
                  </a:lnTo>
                  <a:lnTo>
                    <a:pt x="67" y="1010"/>
                  </a:lnTo>
                  <a:lnTo>
                    <a:pt x="73" y="1020"/>
                  </a:lnTo>
                  <a:lnTo>
                    <a:pt x="77" y="1032"/>
                  </a:lnTo>
                  <a:lnTo>
                    <a:pt x="81" y="1046"/>
                  </a:lnTo>
                  <a:lnTo>
                    <a:pt x="90" y="1061"/>
                  </a:lnTo>
                  <a:lnTo>
                    <a:pt x="102" y="1077"/>
                  </a:lnTo>
                  <a:lnTo>
                    <a:pt x="108" y="1089"/>
                  </a:lnTo>
                  <a:lnTo>
                    <a:pt x="114" y="1101"/>
                  </a:lnTo>
                  <a:lnTo>
                    <a:pt x="120" y="1115"/>
                  </a:lnTo>
                  <a:lnTo>
                    <a:pt x="124" y="1131"/>
                  </a:lnTo>
                  <a:lnTo>
                    <a:pt x="120" y="1146"/>
                  </a:lnTo>
                  <a:lnTo>
                    <a:pt x="120" y="1162"/>
                  </a:lnTo>
                  <a:lnTo>
                    <a:pt x="134" y="1176"/>
                  </a:lnTo>
                  <a:lnTo>
                    <a:pt x="150" y="1188"/>
                  </a:lnTo>
                  <a:lnTo>
                    <a:pt x="158" y="1192"/>
                  </a:lnTo>
                  <a:lnTo>
                    <a:pt x="163" y="1194"/>
                  </a:lnTo>
                  <a:lnTo>
                    <a:pt x="177" y="1200"/>
                  </a:lnTo>
                  <a:lnTo>
                    <a:pt x="195" y="1211"/>
                  </a:lnTo>
                  <a:lnTo>
                    <a:pt x="215" y="1231"/>
                  </a:lnTo>
                  <a:lnTo>
                    <a:pt x="233" y="1251"/>
                  </a:lnTo>
                  <a:lnTo>
                    <a:pt x="250" y="1267"/>
                  </a:lnTo>
                  <a:lnTo>
                    <a:pt x="262" y="1277"/>
                  </a:lnTo>
                  <a:lnTo>
                    <a:pt x="268" y="1280"/>
                  </a:lnTo>
                  <a:lnTo>
                    <a:pt x="272" y="1282"/>
                  </a:lnTo>
                  <a:lnTo>
                    <a:pt x="284" y="1290"/>
                  </a:lnTo>
                  <a:lnTo>
                    <a:pt x="296" y="1306"/>
                  </a:lnTo>
                  <a:lnTo>
                    <a:pt x="306" y="1330"/>
                  </a:lnTo>
                  <a:lnTo>
                    <a:pt x="309" y="1354"/>
                  </a:lnTo>
                  <a:lnTo>
                    <a:pt x="313" y="1371"/>
                  </a:lnTo>
                  <a:lnTo>
                    <a:pt x="313" y="1379"/>
                  </a:lnTo>
                  <a:lnTo>
                    <a:pt x="313" y="1383"/>
                  </a:lnTo>
                  <a:lnTo>
                    <a:pt x="473" y="1387"/>
                  </a:lnTo>
                  <a:lnTo>
                    <a:pt x="475" y="1391"/>
                  </a:lnTo>
                  <a:lnTo>
                    <a:pt x="481" y="1401"/>
                  </a:lnTo>
                  <a:lnTo>
                    <a:pt x="491" y="1411"/>
                  </a:lnTo>
                  <a:lnTo>
                    <a:pt x="505" y="1421"/>
                  </a:lnTo>
                  <a:lnTo>
                    <a:pt x="519" y="1428"/>
                  </a:lnTo>
                  <a:lnTo>
                    <a:pt x="544" y="1444"/>
                  </a:lnTo>
                  <a:lnTo>
                    <a:pt x="576" y="1464"/>
                  </a:lnTo>
                  <a:lnTo>
                    <a:pt x="611" y="1484"/>
                  </a:lnTo>
                  <a:lnTo>
                    <a:pt x="647" y="1505"/>
                  </a:lnTo>
                  <a:lnTo>
                    <a:pt x="677" y="1521"/>
                  </a:lnTo>
                  <a:lnTo>
                    <a:pt x="698" y="1535"/>
                  </a:lnTo>
                  <a:lnTo>
                    <a:pt x="706" y="1539"/>
                  </a:lnTo>
                  <a:lnTo>
                    <a:pt x="901" y="1563"/>
                  </a:lnTo>
                  <a:lnTo>
                    <a:pt x="903" y="1563"/>
                  </a:lnTo>
                  <a:lnTo>
                    <a:pt x="907" y="1561"/>
                  </a:lnTo>
                  <a:lnTo>
                    <a:pt x="911" y="1555"/>
                  </a:lnTo>
                  <a:lnTo>
                    <a:pt x="913" y="1543"/>
                  </a:lnTo>
                  <a:lnTo>
                    <a:pt x="913" y="1531"/>
                  </a:lnTo>
                  <a:lnTo>
                    <a:pt x="917" y="1525"/>
                  </a:lnTo>
                  <a:lnTo>
                    <a:pt x="923" y="1521"/>
                  </a:lnTo>
                  <a:lnTo>
                    <a:pt x="935" y="1521"/>
                  </a:lnTo>
                  <a:lnTo>
                    <a:pt x="945" y="1521"/>
                  </a:lnTo>
                  <a:lnTo>
                    <a:pt x="961" y="1521"/>
                  </a:lnTo>
                  <a:lnTo>
                    <a:pt x="976" y="1523"/>
                  </a:lnTo>
                  <a:lnTo>
                    <a:pt x="996" y="1523"/>
                  </a:lnTo>
                  <a:lnTo>
                    <a:pt x="1014" y="1525"/>
                  </a:lnTo>
                  <a:lnTo>
                    <a:pt x="1028" y="1527"/>
                  </a:lnTo>
                  <a:lnTo>
                    <a:pt x="1038" y="1527"/>
                  </a:lnTo>
                  <a:lnTo>
                    <a:pt x="1042" y="1527"/>
                  </a:lnTo>
                  <a:lnTo>
                    <a:pt x="1095" y="1592"/>
                  </a:lnTo>
                  <a:lnTo>
                    <a:pt x="1103" y="1598"/>
                  </a:lnTo>
                  <a:lnTo>
                    <a:pt x="1121" y="1610"/>
                  </a:lnTo>
                  <a:lnTo>
                    <a:pt x="1140" y="1628"/>
                  </a:lnTo>
                  <a:lnTo>
                    <a:pt x="1150" y="1646"/>
                  </a:lnTo>
                  <a:lnTo>
                    <a:pt x="1152" y="1655"/>
                  </a:lnTo>
                  <a:lnTo>
                    <a:pt x="1158" y="1669"/>
                  </a:lnTo>
                  <a:lnTo>
                    <a:pt x="1168" y="1683"/>
                  </a:lnTo>
                  <a:lnTo>
                    <a:pt x="1180" y="1697"/>
                  </a:lnTo>
                  <a:lnTo>
                    <a:pt x="1194" y="1713"/>
                  </a:lnTo>
                  <a:lnTo>
                    <a:pt x="1207" y="1725"/>
                  </a:lnTo>
                  <a:lnTo>
                    <a:pt x="1223" y="1736"/>
                  </a:lnTo>
                  <a:lnTo>
                    <a:pt x="1241" y="1746"/>
                  </a:lnTo>
                  <a:lnTo>
                    <a:pt x="1245" y="1746"/>
                  </a:lnTo>
                  <a:lnTo>
                    <a:pt x="1255" y="1746"/>
                  </a:lnTo>
                  <a:lnTo>
                    <a:pt x="1267" y="1740"/>
                  </a:lnTo>
                  <a:lnTo>
                    <a:pt x="1274" y="1726"/>
                  </a:lnTo>
                  <a:lnTo>
                    <a:pt x="1284" y="1709"/>
                  </a:lnTo>
                  <a:lnTo>
                    <a:pt x="1296" y="1695"/>
                  </a:lnTo>
                  <a:lnTo>
                    <a:pt x="1310" y="1687"/>
                  </a:lnTo>
                  <a:lnTo>
                    <a:pt x="1322" y="1689"/>
                  </a:lnTo>
                  <a:lnTo>
                    <a:pt x="1328" y="1691"/>
                  </a:lnTo>
                  <a:lnTo>
                    <a:pt x="1336" y="1695"/>
                  </a:lnTo>
                  <a:lnTo>
                    <a:pt x="1345" y="1697"/>
                  </a:lnTo>
                  <a:lnTo>
                    <a:pt x="1357" y="1699"/>
                  </a:lnTo>
                  <a:lnTo>
                    <a:pt x="1369" y="1701"/>
                  </a:lnTo>
                  <a:lnTo>
                    <a:pt x="1379" y="1703"/>
                  </a:lnTo>
                  <a:lnTo>
                    <a:pt x="1389" y="1707"/>
                  </a:lnTo>
                  <a:lnTo>
                    <a:pt x="1397" y="1711"/>
                  </a:lnTo>
                  <a:lnTo>
                    <a:pt x="1409" y="1723"/>
                  </a:lnTo>
                  <a:lnTo>
                    <a:pt x="1422" y="1738"/>
                  </a:lnTo>
                  <a:lnTo>
                    <a:pt x="1432" y="1754"/>
                  </a:lnTo>
                  <a:lnTo>
                    <a:pt x="1442" y="1772"/>
                  </a:lnTo>
                  <a:lnTo>
                    <a:pt x="1448" y="1782"/>
                  </a:lnTo>
                  <a:lnTo>
                    <a:pt x="1456" y="1796"/>
                  </a:lnTo>
                  <a:lnTo>
                    <a:pt x="1466" y="1809"/>
                  </a:lnTo>
                  <a:lnTo>
                    <a:pt x="1476" y="1823"/>
                  </a:lnTo>
                  <a:lnTo>
                    <a:pt x="1486" y="1837"/>
                  </a:lnTo>
                  <a:lnTo>
                    <a:pt x="1495" y="1849"/>
                  </a:lnTo>
                  <a:lnTo>
                    <a:pt x="1503" y="1859"/>
                  </a:lnTo>
                  <a:lnTo>
                    <a:pt x="1511" y="1865"/>
                  </a:lnTo>
                  <a:lnTo>
                    <a:pt x="1523" y="1876"/>
                  </a:lnTo>
                  <a:lnTo>
                    <a:pt x="1535" y="1892"/>
                  </a:lnTo>
                  <a:lnTo>
                    <a:pt x="1541" y="1910"/>
                  </a:lnTo>
                  <a:lnTo>
                    <a:pt x="1545" y="1926"/>
                  </a:lnTo>
                  <a:lnTo>
                    <a:pt x="1549" y="1934"/>
                  </a:lnTo>
                  <a:lnTo>
                    <a:pt x="1557" y="1942"/>
                  </a:lnTo>
                  <a:lnTo>
                    <a:pt x="1572" y="1951"/>
                  </a:lnTo>
                  <a:lnTo>
                    <a:pt x="1590" y="1959"/>
                  </a:lnTo>
                  <a:lnTo>
                    <a:pt x="1612" y="1969"/>
                  </a:lnTo>
                  <a:lnTo>
                    <a:pt x="1634" y="1975"/>
                  </a:lnTo>
                  <a:lnTo>
                    <a:pt x="1657" y="1981"/>
                  </a:lnTo>
                  <a:lnTo>
                    <a:pt x="1681" y="1985"/>
                  </a:lnTo>
                  <a:lnTo>
                    <a:pt x="1669" y="1928"/>
                  </a:lnTo>
                  <a:lnTo>
                    <a:pt x="1669" y="1928"/>
                  </a:lnTo>
                  <a:lnTo>
                    <a:pt x="1667" y="1924"/>
                  </a:lnTo>
                  <a:lnTo>
                    <a:pt x="1663" y="1920"/>
                  </a:lnTo>
                  <a:lnTo>
                    <a:pt x="1663" y="1910"/>
                  </a:lnTo>
                  <a:lnTo>
                    <a:pt x="1665" y="1892"/>
                  </a:lnTo>
                  <a:lnTo>
                    <a:pt x="1673" y="1865"/>
                  </a:lnTo>
                  <a:lnTo>
                    <a:pt x="1683" y="1835"/>
                  </a:lnTo>
                  <a:lnTo>
                    <a:pt x="1695" y="1811"/>
                  </a:lnTo>
                  <a:lnTo>
                    <a:pt x="1687" y="1807"/>
                  </a:lnTo>
                  <a:lnTo>
                    <a:pt x="1683" y="1801"/>
                  </a:lnTo>
                  <a:lnTo>
                    <a:pt x="1679" y="1796"/>
                  </a:lnTo>
                  <a:lnTo>
                    <a:pt x="1677" y="17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643" y="1660"/>
              <a:ext cx="3236" cy="2048"/>
            </a:xfrm>
            <a:custGeom>
              <a:avLst/>
              <a:gdLst/>
              <a:ahLst/>
              <a:cxnLst>
                <a:cxn ang="0">
                  <a:pos x="39" y="568"/>
                </a:cxn>
                <a:cxn ang="0">
                  <a:pos x="19" y="880"/>
                </a:cxn>
                <a:cxn ang="0">
                  <a:pos x="63" y="1066"/>
                </a:cxn>
                <a:cxn ang="0">
                  <a:pos x="150" y="1251"/>
                </a:cxn>
                <a:cxn ang="0">
                  <a:pos x="310" y="1417"/>
                </a:cxn>
                <a:cxn ang="0">
                  <a:pos x="677" y="1585"/>
                </a:cxn>
                <a:cxn ang="0">
                  <a:pos x="977" y="1585"/>
                </a:cxn>
                <a:cxn ang="0">
                  <a:pos x="1180" y="1758"/>
                </a:cxn>
                <a:cxn ang="0">
                  <a:pos x="1334" y="1756"/>
                </a:cxn>
                <a:cxn ang="0">
                  <a:pos x="1474" y="1885"/>
                </a:cxn>
                <a:cxn ang="0">
                  <a:pos x="1634" y="2038"/>
                </a:cxn>
                <a:cxn ang="0">
                  <a:pos x="1728" y="1851"/>
                </a:cxn>
                <a:cxn ang="0">
                  <a:pos x="1835" y="1762"/>
                </a:cxn>
                <a:cxn ang="0">
                  <a:pos x="1969" y="1729"/>
                </a:cxn>
                <a:cxn ang="0">
                  <a:pos x="2147" y="1756"/>
                </a:cxn>
                <a:cxn ang="0">
                  <a:pos x="2259" y="1756"/>
                </a:cxn>
                <a:cxn ang="0">
                  <a:pos x="2157" y="1675"/>
                </a:cxn>
                <a:cxn ang="0">
                  <a:pos x="2297" y="1644"/>
                </a:cxn>
                <a:cxn ang="0">
                  <a:pos x="2393" y="1622"/>
                </a:cxn>
                <a:cxn ang="0">
                  <a:pos x="2537" y="1652"/>
                </a:cxn>
                <a:cxn ang="0">
                  <a:pos x="2648" y="1664"/>
                </a:cxn>
                <a:cxn ang="0">
                  <a:pos x="2715" y="1776"/>
                </a:cxn>
                <a:cxn ang="0">
                  <a:pos x="2794" y="1896"/>
                </a:cxn>
                <a:cxn ang="0">
                  <a:pos x="2901" y="1887"/>
                </a:cxn>
                <a:cxn ang="0">
                  <a:pos x="2782" y="1614"/>
                </a:cxn>
                <a:cxn ang="0">
                  <a:pos x="2857" y="1285"/>
                </a:cxn>
                <a:cxn ang="0">
                  <a:pos x="2968" y="1125"/>
                </a:cxn>
                <a:cxn ang="0">
                  <a:pos x="2995" y="1040"/>
                </a:cxn>
                <a:cxn ang="0">
                  <a:pos x="2968" y="953"/>
                </a:cxn>
                <a:cxn ang="0">
                  <a:pos x="2936" y="874"/>
                </a:cxn>
                <a:cxn ang="0">
                  <a:pos x="2897" y="781"/>
                </a:cxn>
                <a:cxn ang="0">
                  <a:pos x="2970" y="850"/>
                </a:cxn>
                <a:cxn ang="0">
                  <a:pos x="2972" y="764"/>
                </a:cxn>
                <a:cxn ang="0">
                  <a:pos x="3023" y="661"/>
                </a:cxn>
                <a:cxn ang="0">
                  <a:pos x="3031" y="586"/>
                </a:cxn>
                <a:cxn ang="0">
                  <a:pos x="3124" y="505"/>
                </a:cxn>
                <a:cxn ang="0">
                  <a:pos x="3124" y="397"/>
                </a:cxn>
                <a:cxn ang="0">
                  <a:pos x="3208" y="233"/>
                </a:cxn>
                <a:cxn ang="0">
                  <a:pos x="3232" y="152"/>
                </a:cxn>
                <a:cxn ang="0">
                  <a:pos x="3116" y="0"/>
                </a:cxn>
                <a:cxn ang="0">
                  <a:pos x="3011" y="243"/>
                </a:cxn>
                <a:cxn ang="0">
                  <a:pos x="2822" y="357"/>
                </a:cxn>
                <a:cxn ang="0">
                  <a:pos x="2749" y="479"/>
                </a:cxn>
                <a:cxn ang="0">
                  <a:pos x="2670" y="578"/>
                </a:cxn>
                <a:cxn ang="0">
                  <a:pos x="2514" y="695"/>
                </a:cxn>
                <a:cxn ang="0">
                  <a:pos x="2500" y="598"/>
                </a:cxn>
                <a:cxn ang="0">
                  <a:pos x="2409" y="535"/>
                </a:cxn>
                <a:cxn ang="0">
                  <a:pos x="2366" y="391"/>
                </a:cxn>
                <a:cxn ang="0">
                  <a:pos x="2271" y="462"/>
                </a:cxn>
                <a:cxn ang="0">
                  <a:pos x="2255" y="716"/>
                </a:cxn>
                <a:cxn ang="0">
                  <a:pos x="2190" y="483"/>
                </a:cxn>
                <a:cxn ang="0">
                  <a:pos x="2196" y="408"/>
                </a:cxn>
                <a:cxn ang="0">
                  <a:pos x="2344" y="345"/>
                </a:cxn>
                <a:cxn ang="0">
                  <a:pos x="2230" y="314"/>
                </a:cxn>
                <a:cxn ang="0">
                  <a:pos x="2107" y="312"/>
                </a:cxn>
                <a:cxn ang="0">
                  <a:pos x="2050" y="335"/>
                </a:cxn>
                <a:cxn ang="0">
                  <a:pos x="1957" y="339"/>
                </a:cxn>
                <a:cxn ang="0">
                  <a:pos x="1985" y="266"/>
                </a:cxn>
                <a:cxn ang="0">
                  <a:pos x="1926" y="243"/>
                </a:cxn>
                <a:cxn ang="0">
                  <a:pos x="1762" y="215"/>
                </a:cxn>
                <a:cxn ang="0">
                  <a:pos x="1547" y="203"/>
                </a:cxn>
                <a:cxn ang="0">
                  <a:pos x="1115" y="193"/>
                </a:cxn>
                <a:cxn ang="0">
                  <a:pos x="377" y="99"/>
                </a:cxn>
              </a:cxnLst>
              <a:rect l="0" t="0" r="r" b="b"/>
              <a:pathLst>
                <a:path w="3236" h="2048">
                  <a:moveTo>
                    <a:pt x="150" y="69"/>
                  </a:moveTo>
                  <a:lnTo>
                    <a:pt x="154" y="95"/>
                  </a:lnTo>
                  <a:lnTo>
                    <a:pt x="158" y="158"/>
                  </a:lnTo>
                  <a:lnTo>
                    <a:pt x="156" y="235"/>
                  </a:lnTo>
                  <a:lnTo>
                    <a:pt x="138" y="306"/>
                  </a:lnTo>
                  <a:lnTo>
                    <a:pt x="122" y="339"/>
                  </a:lnTo>
                  <a:lnTo>
                    <a:pt x="106" y="375"/>
                  </a:lnTo>
                  <a:lnTo>
                    <a:pt x="91" y="412"/>
                  </a:lnTo>
                  <a:lnTo>
                    <a:pt x="77" y="448"/>
                  </a:lnTo>
                  <a:lnTo>
                    <a:pt x="63" y="481"/>
                  </a:lnTo>
                  <a:lnTo>
                    <a:pt x="51" y="509"/>
                  </a:lnTo>
                  <a:lnTo>
                    <a:pt x="43" y="531"/>
                  </a:lnTo>
                  <a:lnTo>
                    <a:pt x="39" y="543"/>
                  </a:lnTo>
                  <a:lnTo>
                    <a:pt x="39" y="568"/>
                  </a:lnTo>
                  <a:lnTo>
                    <a:pt x="39" y="610"/>
                  </a:lnTo>
                  <a:lnTo>
                    <a:pt x="33" y="653"/>
                  </a:lnTo>
                  <a:lnTo>
                    <a:pt x="16" y="689"/>
                  </a:lnTo>
                  <a:lnTo>
                    <a:pt x="0" y="712"/>
                  </a:lnTo>
                  <a:lnTo>
                    <a:pt x="0" y="732"/>
                  </a:lnTo>
                  <a:lnTo>
                    <a:pt x="4" y="746"/>
                  </a:lnTo>
                  <a:lnTo>
                    <a:pt x="8" y="750"/>
                  </a:lnTo>
                  <a:lnTo>
                    <a:pt x="8" y="762"/>
                  </a:lnTo>
                  <a:lnTo>
                    <a:pt x="10" y="789"/>
                  </a:lnTo>
                  <a:lnTo>
                    <a:pt x="10" y="819"/>
                  </a:lnTo>
                  <a:lnTo>
                    <a:pt x="8" y="841"/>
                  </a:lnTo>
                  <a:lnTo>
                    <a:pt x="8" y="852"/>
                  </a:lnTo>
                  <a:lnTo>
                    <a:pt x="12" y="866"/>
                  </a:lnTo>
                  <a:lnTo>
                    <a:pt x="19" y="880"/>
                  </a:lnTo>
                  <a:lnTo>
                    <a:pt x="27" y="890"/>
                  </a:lnTo>
                  <a:lnTo>
                    <a:pt x="35" y="904"/>
                  </a:lnTo>
                  <a:lnTo>
                    <a:pt x="43" y="925"/>
                  </a:lnTo>
                  <a:lnTo>
                    <a:pt x="49" y="947"/>
                  </a:lnTo>
                  <a:lnTo>
                    <a:pt x="53" y="963"/>
                  </a:lnTo>
                  <a:lnTo>
                    <a:pt x="55" y="979"/>
                  </a:lnTo>
                  <a:lnTo>
                    <a:pt x="55" y="996"/>
                  </a:lnTo>
                  <a:lnTo>
                    <a:pt x="57" y="1014"/>
                  </a:lnTo>
                  <a:lnTo>
                    <a:pt x="65" y="1024"/>
                  </a:lnTo>
                  <a:lnTo>
                    <a:pt x="75" y="1030"/>
                  </a:lnTo>
                  <a:lnTo>
                    <a:pt x="79" y="1036"/>
                  </a:lnTo>
                  <a:lnTo>
                    <a:pt x="77" y="1044"/>
                  </a:lnTo>
                  <a:lnTo>
                    <a:pt x="69" y="1054"/>
                  </a:lnTo>
                  <a:lnTo>
                    <a:pt x="63" y="1066"/>
                  </a:lnTo>
                  <a:lnTo>
                    <a:pt x="67" y="1073"/>
                  </a:lnTo>
                  <a:lnTo>
                    <a:pt x="73" y="1083"/>
                  </a:lnTo>
                  <a:lnTo>
                    <a:pt x="77" y="1095"/>
                  </a:lnTo>
                  <a:lnTo>
                    <a:pt x="81" y="1109"/>
                  </a:lnTo>
                  <a:lnTo>
                    <a:pt x="91" y="1125"/>
                  </a:lnTo>
                  <a:lnTo>
                    <a:pt x="102" y="1141"/>
                  </a:lnTo>
                  <a:lnTo>
                    <a:pt x="108" y="1152"/>
                  </a:lnTo>
                  <a:lnTo>
                    <a:pt x="112" y="1162"/>
                  </a:lnTo>
                  <a:lnTo>
                    <a:pt x="120" y="1178"/>
                  </a:lnTo>
                  <a:lnTo>
                    <a:pt x="124" y="1194"/>
                  </a:lnTo>
                  <a:lnTo>
                    <a:pt x="118" y="1210"/>
                  </a:lnTo>
                  <a:lnTo>
                    <a:pt x="118" y="1223"/>
                  </a:lnTo>
                  <a:lnTo>
                    <a:pt x="132" y="1239"/>
                  </a:lnTo>
                  <a:lnTo>
                    <a:pt x="150" y="1251"/>
                  </a:lnTo>
                  <a:lnTo>
                    <a:pt x="158" y="1255"/>
                  </a:lnTo>
                  <a:lnTo>
                    <a:pt x="164" y="1257"/>
                  </a:lnTo>
                  <a:lnTo>
                    <a:pt x="177" y="1263"/>
                  </a:lnTo>
                  <a:lnTo>
                    <a:pt x="195" y="1275"/>
                  </a:lnTo>
                  <a:lnTo>
                    <a:pt x="215" y="1293"/>
                  </a:lnTo>
                  <a:lnTo>
                    <a:pt x="233" y="1314"/>
                  </a:lnTo>
                  <a:lnTo>
                    <a:pt x="250" y="1328"/>
                  </a:lnTo>
                  <a:lnTo>
                    <a:pt x="262" y="1338"/>
                  </a:lnTo>
                  <a:lnTo>
                    <a:pt x="268" y="1342"/>
                  </a:lnTo>
                  <a:lnTo>
                    <a:pt x="272" y="1344"/>
                  </a:lnTo>
                  <a:lnTo>
                    <a:pt x="284" y="1352"/>
                  </a:lnTo>
                  <a:lnTo>
                    <a:pt x="296" y="1367"/>
                  </a:lnTo>
                  <a:lnTo>
                    <a:pt x="306" y="1391"/>
                  </a:lnTo>
                  <a:lnTo>
                    <a:pt x="310" y="1417"/>
                  </a:lnTo>
                  <a:lnTo>
                    <a:pt x="314" y="1433"/>
                  </a:lnTo>
                  <a:lnTo>
                    <a:pt x="314" y="1442"/>
                  </a:lnTo>
                  <a:lnTo>
                    <a:pt x="314" y="1444"/>
                  </a:lnTo>
                  <a:lnTo>
                    <a:pt x="473" y="1448"/>
                  </a:lnTo>
                  <a:lnTo>
                    <a:pt x="475" y="1452"/>
                  </a:lnTo>
                  <a:lnTo>
                    <a:pt x="481" y="1462"/>
                  </a:lnTo>
                  <a:lnTo>
                    <a:pt x="491" y="1474"/>
                  </a:lnTo>
                  <a:lnTo>
                    <a:pt x="505" y="1484"/>
                  </a:lnTo>
                  <a:lnTo>
                    <a:pt x="519" y="1492"/>
                  </a:lnTo>
                  <a:lnTo>
                    <a:pt x="544" y="1506"/>
                  </a:lnTo>
                  <a:lnTo>
                    <a:pt x="576" y="1525"/>
                  </a:lnTo>
                  <a:lnTo>
                    <a:pt x="611" y="1547"/>
                  </a:lnTo>
                  <a:lnTo>
                    <a:pt x="647" y="1567"/>
                  </a:lnTo>
                  <a:lnTo>
                    <a:pt x="677" y="1585"/>
                  </a:lnTo>
                  <a:lnTo>
                    <a:pt x="698" y="1598"/>
                  </a:lnTo>
                  <a:lnTo>
                    <a:pt x="706" y="1602"/>
                  </a:lnTo>
                  <a:lnTo>
                    <a:pt x="902" y="1624"/>
                  </a:lnTo>
                  <a:lnTo>
                    <a:pt x="904" y="1624"/>
                  </a:lnTo>
                  <a:lnTo>
                    <a:pt x="907" y="1622"/>
                  </a:lnTo>
                  <a:lnTo>
                    <a:pt x="909" y="1616"/>
                  </a:lnTo>
                  <a:lnTo>
                    <a:pt x="911" y="1606"/>
                  </a:lnTo>
                  <a:lnTo>
                    <a:pt x="911" y="1594"/>
                  </a:lnTo>
                  <a:lnTo>
                    <a:pt x="915" y="1587"/>
                  </a:lnTo>
                  <a:lnTo>
                    <a:pt x="923" y="1583"/>
                  </a:lnTo>
                  <a:lnTo>
                    <a:pt x="935" y="1583"/>
                  </a:lnTo>
                  <a:lnTo>
                    <a:pt x="945" y="1583"/>
                  </a:lnTo>
                  <a:lnTo>
                    <a:pt x="961" y="1585"/>
                  </a:lnTo>
                  <a:lnTo>
                    <a:pt x="977" y="1585"/>
                  </a:lnTo>
                  <a:lnTo>
                    <a:pt x="996" y="1587"/>
                  </a:lnTo>
                  <a:lnTo>
                    <a:pt x="1014" y="1589"/>
                  </a:lnTo>
                  <a:lnTo>
                    <a:pt x="1028" y="1589"/>
                  </a:lnTo>
                  <a:lnTo>
                    <a:pt x="1038" y="1590"/>
                  </a:lnTo>
                  <a:lnTo>
                    <a:pt x="1042" y="1590"/>
                  </a:lnTo>
                  <a:lnTo>
                    <a:pt x="1095" y="1656"/>
                  </a:lnTo>
                  <a:lnTo>
                    <a:pt x="1103" y="1662"/>
                  </a:lnTo>
                  <a:lnTo>
                    <a:pt x="1121" y="1673"/>
                  </a:lnTo>
                  <a:lnTo>
                    <a:pt x="1138" y="1691"/>
                  </a:lnTo>
                  <a:lnTo>
                    <a:pt x="1148" y="1709"/>
                  </a:lnTo>
                  <a:lnTo>
                    <a:pt x="1152" y="1719"/>
                  </a:lnTo>
                  <a:lnTo>
                    <a:pt x="1158" y="1731"/>
                  </a:lnTo>
                  <a:lnTo>
                    <a:pt x="1168" y="1744"/>
                  </a:lnTo>
                  <a:lnTo>
                    <a:pt x="1180" y="1758"/>
                  </a:lnTo>
                  <a:lnTo>
                    <a:pt x="1194" y="1774"/>
                  </a:lnTo>
                  <a:lnTo>
                    <a:pt x="1207" y="1788"/>
                  </a:lnTo>
                  <a:lnTo>
                    <a:pt x="1223" y="1798"/>
                  </a:lnTo>
                  <a:lnTo>
                    <a:pt x="1241" y="1808"/>
                  </a:lnTo>
                  <a:lnTo>
                    <a:pt x="1245" y="1808"/>
                  </a:lnTo>
                  <a:lnTo>
                    <a:pt x="1255" y="1808"/>
                  </a:lnTo>
                  <a:lnTo>
                    <a:pt x="1267" y="1802"/>
                  </a:lnTo>
                  <a:lnTo>
                    <a:pt x="1275" y="1788"/>
                  </a:lnTo>
                  <a:lnTo>
                    <a:pt x="1284" y="1770"/>
                  </a:lnTo>
                  <a:lnTo>
                    <a:pt x="1296" y="1756"/>
                  </a:lnTo>
                  <a:lnTo>
                    <a:pt x="1310" y="1748"/>
                  </a:lnTo>
                  <a:lnTo>
                    <a:pt x="1320" y="1750"/>
                  </a:lnTo>
                  <a:lnTo>
                    <a:pt x="1326" y="1752"/>
                  </a:lnTo>
                  <a:lnTo>
                    <a:pt x="1334" y="1756"/>
                  </a:lnTo>
                  <a:lnTo>
                    <a:pt x="1344" y="1758"/>
                  </a:lnTo>
                  <a:lnTo>
                    <a:pt x="1355" y="1760"/>
                  </a:lnTo>
                  <a:lnTo>
                    <a:pt x="1367" y="1764"/>
                  </a:lnTo>
                  <a:lnTo>
                    <a:pt x="1377" y="1766"/>
                  </a:lnTo>
                  <a:lnTo>
                    <a:pt x="1387" y="1770"/>
                  </a:lnTo>
                  <a:lnTo>
                    <a:pt x="1395" y="1774"/>
                  </a:lnTo>
                  <a:lnTo>
                    <a:pt x="1407" y="1784"/>
                  </a:lnTo>
                  <a:lnTo>
                    <a:pt x="1419" y="1800"/>
                  </a:lnTo>
                  <a:lnTo>
                    <a:pt x="1430" y="1817"/>
                  </a:lnTo>
                  <a:lnTo>
                    <a:pt x="1440" y="1835"/>
                  </a:lnTo>
                  <a:lnTo>
                    <a:pt x="1446" y="1845"/>
                  </a:lnTo>
                  <a:lnTo>
                    <a:pt x="1454" y="1857"/>
                  </a:lnTo>
                  <a:lnTo>
                    <a:pt x="1464" y="1871"/>
                  </a:lnTo>
                  <a:lnTo>
                    <a:pt x="1474" y="1885"/>
                  </a:lnTo>
                  <a:lnTo>
                    <a:pt x="1484" y="1898"/>
                  </a:lnTo>
                  <a:lnTo>
                    <a:pt x="1494" y="1910"/>
                  </a:lnTo>
                  <a:lnTo>
                    <a:pt x="1501" y="1920"/>
                  </a:lnTo>
                  <a:lnTo>
                    <a:pt x="1509" y="1926"/>
                  </a:lnTo>
                  <a:lnTo>
                    <a:pt x="1521" y="1938"/>
                  </a:lnTo>
                  <a:lnTo>
                    <a:pt x="1533" y="1954"/>
                  </a:lnTo>
                  <a:lnTo>
                    <a:pt x="1539" y="1971"/>
                  </a:lnTo>
                  <a:lnTo>
                    <a:pt x="1543" y="1987"/>
                  </a:lnTo>
                  <a:lnTo>
                    <a:pt x="1547" y="1995"/>
                  </a:lnTo>
                  <a:lnTo>
                    <a:pt x="1557" y="2003"/>
                  </a:lnTo>
                  <a:lnTo>
                    <a:pt x="1571" y="2013"/>
                  </a:lnTo>
                  <a:lnTo>
                    <a:pt x="1588" y="2023"/>
                  </a:lnTo>
                  <a:lnTo>
                    <a:pt x="1610" y="2031"/>
                  </a:lnTo>
                  <a:lnTo>
                    <a:pt x="1634" y="2038"/>
                  </a:lnTo>
                  <a:lnTo>
                    <a:pt x="1657" y="2044"/>
                  </a:lnTo>
                  <a:lnTo>
                    <a:pt x="1681" y="2048"/>
                  </a:lnTo>
                  <a:lnTo>
                    <a:pt x="1669" y="1991"/>
                  </a:lnTo>
                  <a:lnTo>
                    <a:pt x="1667" y="1991"/>
                  </a:lnTo>
                  <a:lnTo>
                    <a:pt x="1665" y="1987"/>
                  </a:lnTo>
                  <a:lnTo>
                    <a:pt x="1663" y="1981"/>
                  </a:lnTo>
                  <a:lnTo>
                    <a:pt x="1661" y="1971"/>
                  </a:lnTo>
                  <a:lnTo>
                    <a:pt x="1665" y="1950"/>
                  </a:lnTo>
                  <a:lnTo>
                    <a:pt x="1675" y="1916"/>
                  </a:lnTo>
                  <a:lnTo>
                    <a:pt x="1689" y="1885"/>
                  </a:lnTo>
                  <a:lnTo>
                    <a:pt x="1705" y="1865"/>
                  </a:lnTo>
                  <a:lnTo>
                    <a:pt x="1713" y="1861"/>
                  </a:lnTo>
                  <a:lnTo>
                    <a:pt x="1720" y="1857"/>
                  </a:lnTo>
                  <a:lnTo>
                    <a:pt x="1728" y="1851"/>
                  </a:lnTo>
                  <a:lnTo>
                    <a:pt x="1736" y="1847"/>
                  </a:lnTo>
                  <a:lnTo>
                    <a:pt x="1744" y="1845"/>
                  </a:lnTo>
                  <a:lnTo>
                    <a:pt x="1752" y="1841"/>
                  </a:lnTo>
                  <a:lnTo>
                    <a:pt x="1758" y="1839"/>
                  </a:lnTo>
                  <a:lnTo>
                    <a:pt x="1764" y="1837"/>
                  </a:lnTo>
                  <a:lnTo>
                    <a:pt x="1772" y="1835"/>
                  </a:lnTo>
                  <a:lnTo>
                    <a:pt x="1782" y="1831"/>
                  </a:lnTo>
                  <a:lnTo>
                    <a:pt x="1794" y="1825"/>
                  </a:lnTo>
                  <a:lnTo>
                    <a:pt x="1805" y="1817"/>
                  </a:lnTo>
                  <a:lnTo>
                    <a:pt x="1817" y="1810"/>
                  </a:lnTo>
                  <a:lnTo>
                    <a:pt x="1827" y="1800"/>
                  </a:lnTo>
                  <a:lnTo>
                    <a:pt x="1831" y="1790"/>
                  </a:lnTo>
                  <a:lnTo>
                    <a:pt x="1833" y="1780"/>
                  </a:lnTo>
                  <a:lnTo>
                    <a:pt x="1835" y="1762"/>
                  </a:lnTo>
                  <a:lnTo>
                    <a:pt x="1843" y="1750"/>
                  </a:lnTo>
                  <a:lnTo>
                    <a:pt x="1853" y="1746"/>
                  </a:lnTo>
                  <a:lnTo>
                    <a:pt x="1861" y="1754"/>
                  </a:lnTo>
                  <a:lnTo>
                    <a:pt x="1868" y="1762"/>
                  </a:lnTo>
                  <a:lnTo>
                    <a:pt x="1880" y="1756"/>
                  </a:lnTo>
                  <a:lnTo>
                    <a:pt x="1894" y="1746"/>
                  </a:lnTo>
                  <a:lnTo>
                    <a:pt x="1910" y="1738"/>
                  </a:lnTo>
                  <a:lnTo>
                    <a:pt x="1926" y="1735"/>
                  </a:lnTo>
                  <a:lnTo>
                    <a:pt x="1936" y="1731"/>
                  </a:lnTo>
                  <a:lnTo>
                    <a:pt x="1942" y="1731"/>
                  </a:lnTo>
                  <a:lnTo>
                    <a:pt x="1943" y="1731"/>
                  </a:lnTo>
                  <a:lnTo>
                    <a:pt x="1947" y="1729"/>
                  </a:lnTo>
                  <a:lnTo>
                    <a:pt x="1955" y="1729"/>
                  </a:lnTo>
                  <a:lnTo>
                    <a:pt x="1969" y="1729"/>
                  </a:lnTo>
                  <a:lnTo>
                    <a:pt x="1983" y="1735"/>
                  </a:lnTo>
                  <a:lnTo>
                    <a:pt x="1997" y="1740"/>
                  </a:lnTo>
                  <a:lnTo>
                    <a:pt x="2011" y="1742"/>
                  </a:lnTo>
                  <a:lnTo>
                    <a:pt x="2026" y="1740"/>
                  </a:lnTo>
                  <a:lnTo>
                    <a:pt x="2040" y="1735"/>
                  </a:lnTo>
                  <a:lnTo>
                    <a:pt x="2054" y="1729"/>
                  </a:lnTo>
                  <a:lnTo>
                    <a:pt x="2068" y="1729"/>
                  </a:lnTo>
                  <a:lnTo>
                    <a:pt x="2080" y="1733"/>
                  </a:lnTo>
                  <a:lnTo>
                    <a:pt x="2090" y="1742"/>
                  </a:lnTo>
                  <a:lnTo>
                    <a:pt x="2099" y="1752"/>
                  </a:lnTo>
                  <a:lnTo>
                    <a:pt x="2109" y="1760"/>
                  </a:lnTo>
                  <a:lnTo>
                    <a:pt x="2121" y="1764"/>
                  </a:lnTo>
                  <a:lnTo>
                    <a:pt x="2135" y="1762"/>
                  </a:lnTo>
                  <a:lnTo>
                    <a:pt x="2147" y="1756"/>
                  </a:lnTo>
                  <a:lnTo>
                    <a:pt x="2157" y="1754"/>
                  </a:lnTo>
                  <a:lnTo>
                    <a:pt x="2163" y="1758"/>
                  </a:lnTo>
                  <a:lnTo>
                    <a:pt x="2164" y="1766"/>
                  </a:lnTo>
                  <a:lnTo>
                    <a:pt x="2168" y="1768"/>
                  </a:lnTo>
                  <a:lnTo>
                    <a:pt x="2174" y="1758"/>
                  </a:lnTo>
                  <a:lnTo>
                    <a:pt x="2178" y="1744"/>
                  </a:lnTo>
                  <a:lnTo>
                    <a:pt x="2180" y="1738"/>
                  </a:lnTo>
                  <a:lnTo>
                    <a:pt x="2182" y="1738"/>
                  </a:lnTo>
                  <a:lnTo>
                    <a:pt x="2190" y="1740"/>
                  </a:lnTo>
                  <a:lnTo>
                    <a:pt x="2200" y="1744"/>
                  </a:lnTo>
                  <a:lnTo>
                    <a:pt x="2212" y="1750"/>
                  </a:lnTo>
                  <a:lnTo>
                    <a:pt x="2226" y="1756"/>
                  </a:lnTo>
                  <a:lnTo>
                    <a:pt x="2245" y="1758"/>
                  </a:lnTo>
                  <a:lnTo>
                    <a:pt x="2259" y="1756"/>
                  </a:lnTo>
                  <a:lnTo>
                    <a:pt x="2261" y="1750"/>
                  </a:lnTo>
                  <a:lnTo>
                    <a:pt x="2253" y="1742"/>
                  </a:lnTo>
                  <a:lnTo>
                    <a:pt x="2241" y="1733"/>
                  </a:lnTo>
                  <a:lnTo>
                    <a:pt x="2230" y="1727"/>
                  </a:lnTo>
                  <a:lnTo>
                    <a:pt x="2220" y="1721"/>
                  </a:lnTo>
                  <a:lnTo>
                    <a:pt x="2210" y="1711"/>
                  </a:lnTo>
                  <a:lnTo>
                    <a:pt x="2200" y="1697"/>
                  </a:lnTo>
                  <a:lnTo>
                    <a:pt x="2190" y="1687"/>
                  </a:lnTo>
                  <a:lnTo>
                    <a:pt x="2180" y="1689"/>
                  </a:lnTo>
                  <a:lnTo>
                    <a:pt x="2170" y="1693"/>
                  </a:lnTo>
                  <a:lnTo>
                    <a:pt x="2161" y="1687"/>
                  </a:lnTo>
                  <a:lnTo>
                    <a:pt x="2155" y="1681"/>
                  </a:lnTo>
                  <a:lnTo>
                    <a:pt x="2151" y="1677"/>
                  </a:lnTo>
                  <a:lnTo>
                    <a:pt x="2157" y="1675"/>
                  </a:lnTo>
                  <a:lnTo>
                    <a:pt x="2168" y="1669"/>
                  </a:lnTo>
                  <a:lnTo>
                    <a:pt x="2184" y="1667"/>
                  </a:lnTo>
                  <a:lnTo>
                    <a:pt x="2200" y="1669"/>
                  </a:lnTo>
                  <a:lnTo>
                    <a:pt x="2210" y="1673"/>
                  </a:lnTo>
                  <a:lnTo>
                    <a:pt x="2216" y="1667"/>
                  </a:lnTo>
                  <a:lnTo>
                    <a:pt x="2224" y="1662"/>
                  </a:lnTo>
                  <a:lnTo>
                    <a:pt x="2238" y="1656"/>
                  </a:lnTo>
                  <a:lnTo>
                    <a:pt x="2247" y="1654"/>
                  </a:lnTo>
                  <a:lnTo>
                    <a:pt x="2257" y="1654"/>
                  </a:lnTo>
                  <a:lnTo>
                    <a:pt x="2267" y="1652"/>
                  </a:lnTo>
                  <a:lnTo>
                    <a:pt x="2277" y="1650"/>
                  </a:lnTo>
                  <a:lnTo>
                    <a:pt x="2285" y="1650"/>
                  </a:lnTo>
                  <a:lnTo>
                    <a:pt x="2291" y="1646"/>
                  </a:lnTo>
                  <a:lnTo>
                    <a:pt x="2297" y="1644"/>
                  </a:lnTo>
                  <a:lnTo>
                    <a:pt x="2303" y="1640"/>
                  </a:lnTo>
                  <a:lnTo>
                    <a:pt x="2307" y="1630"/>
                  </a:lnTo>
                  <a:lnTo>
                    <a:pt x="2307" y="1622"/>
                  </a:lnTo>
                  <a:lnTo>
                    <a:pt x="2309" y="1618"/>
                  </a:lnTo>
                  <a:lnTo>
                    <a:pt x="2314" y="1628"/>
                  </a:lnTo>
                  <a:lnTo>
                    <a:pt x="2326" y="1640"/>
                  </a:lnTo>
                  <a:lnTo>
                    <a:pt x="2338" y="1642"/>
                  </a:lnTo>
                  <a:lnTo>
                    <a:pt x="2344" y="1642"/>
                  </a:lnTo>
                  <a:lnTo>
                    <a:pt x="2348" y="1640"/>
                  </a:lnTo>
                  <a:lnTo>
                    <a:pt x="2350" y="1636"/>
                  </a:lnTo>
                  <a:lnTo>
                    <a:pt x="2358" y="1628"/>
                  </a:lnTo>
                  <a:lnTo>
                    <a:pt x="2368" y="1622"/>
                  </a:lnTo>
                  <a:lnTo>
                    <a:pt x="2380" y="1620"/>
                  </a:lnTo>
                  <a:lnTo>
                    <a:pt x="2393" y="1622"/>
                  </a:lnTo>
                  <a:lnTo>
                    <a:pt x="2409" y="1620"/>
                  </a:lnTo>
                  <a:lnTo>
                    <a:pt x="2423" y="1618"/>
                  </a:lnTo>
                  <a:lnTo>
                    <a:pt x="2429" y="1616"/>
                  </a:lnTo>
                  <a:lnTo>
                    <a:pt x="2435" y="1616"/>
                  </a:lnTo>
                  <a:lnTo>
                    <a:pt x="2449" y="1616"/>
                  </a:lnTo>
                  <a:lnTo>
                    <a:pt x="2464" y="1618"/>
                  </a:lnTo>
                  <a:lnTo>
                    <a:pt x="2474" y="1624"/>
                  </a:lnTo>
                  <a:lnTo>
                    <a:pt x="2482" y="1634"/>
                  </a:lnTo>
                  <a:lnTo>
                    <a:pt x="2492" y="1646"/>
                  </a:lnTo>
                  <a:lnTo>
                    <a:pt x="2502" y="1656"/>
                  </a:lnTo>
                  <a:lnTo>
                    <a:pt x="2512" y="1664"/>
                  </a:lnTo>
                  <a:lnTo>
                    <a:pt x="2520" y="1664"/>
                  </a:lnTo>
                  <a:lnTo>
                    <a:pt x="2528" y="1660"/>
                  </a:lnTo>
                  <a:lnTo>
                    <a:pt x="2537" y="1652"/>
                  </a:lnTo>
                  <a:lnTo>
                    <a:pt x="2547" y="1644"/>
                  </a:lnTo>
                  <a:lnTo>
                    <a:pt x="2555" y="1636"/>
                  </a:lnTo>
                  <a:lnTo>
                    <a:pt x="2561" y="1624"/>
                  </a:lnTo>
                  <a:lnTo>
                    <a:pt x="2565" y="1616"/>
                  </a:lnTo>
                  <a:lnTo>
                    <a:pt x="2573" y="1612"/>
                  </a:lnTo>
                  <a:lnTo>
                    <a:pt x="2579" y="1612"/>
                  </a:lnTo>
                  <a:lnTo>
                    <a:pt x="2587" y="1614"/>
                  </a:lnTo>
                  <a:lnTo>
                    <a:pt x="2595" y="1614"/>
                  </a:lnTo>
                  <a:lnTo>
                    <a:pt x="2603" y="1618"/>
                  </a:lnTo>
                  <a:lnTo>
                    <a:pt x="2610" y="1622"/>
                  </a:lnTo>
                  <a:lnTo>
                    <a:pt x="2618" y="1628"/>
                  </a:lnTo>
                  <a:lnTo>
                    <a:pt x="2626" y="1638"/>
                  </a:lnTo>
                  <a:lnTo>
                    <a:pt x="2634" y="1648"/>
                  </a:lnTo>
                  <a:lnTo>
                    <a:pt x="2648" y="1664"/>
                  </a:lnTo>
                  <a:lnTo>
                    <a:pt x="2660" y="1671"/>
                  </a:lnTo>
                  <a:lnTo>
                    <a:pt x="2670" y="1675"/>
                  </a:lnTo>
                  <a:lnTo>
                    <a:pt x="2678" y="1681"/>
                  </a:lnTo>
                  <a:lnTo>
                    <a:pt x="2681" y="1691"/>
                  </a:lnTo>
                  <a:lnTo>
                    <a:pt x="2685" y="1701"/>
                  </a:lnTo>
                  <a:lnTo>
                    <a:pt x="2687" y="1713"/>
                  </a:lnTo>
                  <a:lnTo>
                    <a:pt x="2687" y="1723"/>
                  </a:lnTo>
                  <a:lnTo>
                    <a:pt x="2685" y="1737"/>
                  </a:lnTo>
                  <a:lnTo>
                    <a:pt x="2683" y="1748"/>
                  </a:lnTo>
                  <a:lnTo>
                    <a:pt x="2687" y="1758"/>
                  </a:lnTo>
                  <a:lnTo>
                    <a:pt x="2699" y="1758"/>
                  </a:lnTo>
                  <a:lnTo>
                    <a:pt x="2711" y="1758"/>
                  </a:lnTo>
                  <a:lnTo>
                    <a:pt x="2715" y="1764"/>
                  </a:lnTo>
                  <a:lnTo>
                    <a:pt x="2715" y="1776"/>
                  </a:lnTo>
                  <a:lnTo>
                    <a:pt x="2711" y="1788"/>
                  </a:lnTo>
                  <a:lnTo>
                    <a:pt x="2711" y="1800"/>
                  </a:lnTo>
                  <a:lnTo>
                    <a:pt x="2713" y="1810"/>
                  </a:lnTo>
                  <a:lnTo>
                    <a:pt x="2717" y="1817"/>
                  </a:lnTo>
                  <a:lnTo>
                    <a:pt x="2723" y="1827"/>
                  </a:lnTo>
                  <a:lnTo>
                    <a:pt x="2731" y="1833"/>
                  </a:lnTo>
                  <a:lnTo>
                    <a:pt x="2739" y="1835"/>
                  </a:lnTo>
                  <a:lnTo>
                    <a:pt x="2747" y="1839"/>
                  </a:lnTo>
                  <a:lnTo>
                    <a:pt x="2749" y="1849"/>
                  </a:lnTo>
                  <a:lnTo>
                    <a:pt x="2751" y="1861"/>
                  </a:lnTo>
                  <a:lnTo>
                    <a:pt x="2758" y="1871"/>
                  </a:lnTo>
                  <a:lnTo>
                    <a:pt x="2768" y="1879"/>
                  </a:lnTo>
                  <a:lnTo>
                    <a:pt x="2780" y="1888"/>
                  </a:lnTo>
                  <a:lnTo>
                    <a:pt x="2794" y="1896"/>
                  </a:lnTo>
                  <a:lnTo>
                    <a:pt x="2810" y="1904"/>
                  </a:lnTo>
                  <a:lnTo>
                    <a:pt x="2824" y="1912"/>
                  </a:lnTo>
                  <a:lnTo>
                    <a:pt x="2833" y="1922"/>
                  </a:lnTo>
                  <a:lnTo>
                    <a:pt x="2837" y="1934"/>
                  </a:lnTo>
                  <a:lnTo>
                    <a:pt x="2843" y="1942"/>
                  </a:lnTo>
                  <a:lnTo>
                    <a:pt x="2851" y="1948"/>
                  </a:lnTo>
                  <a:lnTo>
                    <a:pt x="2863" y="1950"/>
                  </a:lnTo>
                  <a:lnTo>
                    <a:pt x="2879" y="1950"/>
                  </a:lnTo>
                  <a:lnTo>
                    <a:pt x="2889" y="1946"/>
                  </a:lnTo>
                  <a:lnTo>
                    <a:pt x="2893" y="1942"/>
                  </a:lnTo>
                  <a:lnTo>
                    <a:pt x="2895" y="1934"/>
                  </a:lnTo>
                  <a:lnTo>
                    <a:pt x="2897" y="1922"/>
                  </a:lnTo>
                  <a:lnTo>
                    <a:pt x="2899" y="1904"/>
                  </a:lnTo>
                  <a:lnTo>
                    <a:pt x="2901" y="1887"/>
                  </a:lnTo>
                  <a:lnTo>
                    <a:pt x="2903" y="1873"/>
                  </a:lnTo>
                  <a:lnTo>
                    <a:pt x="2903" y="1859"/>
                  </a:lnTo>
                  <a:lnTo>
                    <a:pt x="2904" y="1841"/>
                  </a:lnTo>
                  <a:lnTo>
                    <a:pt x="2903" y="1821"/>
                  </a:lnTo>
                  <a:lnTo>
                    <a:pt x="2895" y="1804"/>
                  </a:lnTo>
                  <a:lnTo>
                    <a:pt x="2879" y="1782"/>
                  </a:lnTo>
                  <a:lnTo>
                    <a:pt x="2861" y="1756"/>
                  </a:lnTo>
                  <a:lnTo>
                    <a:pt x="2845" y="1729"/>
                  </a:lnTo>
                  <a:lnTo>
                    <a:pt x="2837" y="1709"/>
                  </a:lnTo>
                  <a:lnTo>
                    <a:pt x="2829" y="1687"/>
                  </a:lnTo>
                  <a:lnTo>
                    <a:pt x="2818" y="1664"/>
                  </a:lnTo>
                  <a:lnTo>
                    <a:pt x="2802" y="1642"/>
                  </a:lnTo>
                  <a:lnTo>
                    <a:pt x="2792" y="1628"/>
                  </a:lnTo>
                  <a:lnTo>
                    <a:pt x="2782" y="1614"/>
                  </a:lnTo>
                  <a:lnTo>
                    <a:pt x="2770" y="1592"/>
                  </a:lnTo>
                  <a:lnTo>
                    <a:pt x="2760" y="1565"/>
                  </a:lnTo>
                  <a:lnTo>
                    <a:pt x="2753" y="1533"/>
                  </a:lnTo>
                  <a:lnTo>
                    <a:pt x="2751" y="1498"/>
                  </a:lnTo>
                  <a:lnTo>
                    <a:pt x="2753" y="1462"/>
                  </a:lnTo>
                  <a:lnTo>
                    <a:pt x="2762" y="1429"/>
                  </a:lnTo>
                  <a:lnTo>
                    <a:pt x="2776" y="1399"/>
                  </a:lnTo>
                  <a:lnTo>
                    <a:pt x="2792" y="1375"/>
                  </a:lnTo>
                  <a:lnTo>
                    <a:pt x="2806" y="1358"/>
                  </a:lnTo>
                  <a:lnTo>
                    <a:pt x="2820" y="1340"/>
                  </a:lnTo>
                  <a:lnTo>
                    <a:pt x="2833" y="1324"/>
                  </a:lnTo>
                  <a:lnTo>
                    <a:pt x="2845" y="1308"/>
                  </a:lnTo>
                  <a:lnTo>
                    <a:pt x="2853" y="1294"/>
                  </a:lnTo>
                  <a:lnTo>
                    <a:pt x="2857" y="1285"/>
                  </a:lnTo>
                  <a:lnTo>
                    <a:pt x="2859" y="1273"/>
                  </a:lnTo>
                  <a:lnTo>
                    <a:pt x="2865" y="1259"/>
                  </a:lnTo>
                  <a:lnTo>
                    <a:pt x="2875" y="1243"/>
                  </a:lnTo>
                  <a:lnTo>
                    <a:pt x="2889" y="1229"/>
                  </a:lnTo>
                  <a:lnTo>
                    <a:pt x="2903" y="1223"/>
                  </a:lnTo>
                  <a:lnTo>
                    <a:pt x="2910" y="1221"/>
                  </a:lnTo>
                  <a:lnTo>
                    <a:pt x="2914" y="1216"/>
                  </a:lnTo>
                  <a:lnTo>
                    <a:pt x="2916" y="1206"/>
                  </a:lnTo>
                  <a:lnTo>
                    <a:pt x="2924" y="1194"/>
                  </a:lnTo>
                  <a:lnTo>
                    <a:pt x="2936" y="1178"/>
                  </a:lnTo>
                  <a:lnTo>
                    <a:pt x="2948" y="1164"/>
                  </a:lnTo>
                  <a:lnTo>
                    <a:pt x="2956" y="1148"/>
                  </a:lnTo>
                  <a:lnTo>
                    <a:pt x="2964" y="1137"/>
                  </a:lnTo>
                  <a:lnTo>
                    <a:pt x="2968" y="1125"/>
                  </a:lnTo>
                  <a:lnTo>
                    <a:pt x="2972" y="1117"/>
                  </a:lnTo>
                  <a:lnTo>
                    <a:pt x="2974" y="1111"/>
                  </a:lnTo>
                  <a:lnTo>
                    <a:pt x="2974" y="1109"/>
                  </a:lnTo>
                  <a:lnTo>
                    <a:pt x="2977" y="1091"/>
                  </a:lnTo>
                  <a:lnTo>
                    <a:pt x="2966" y="1075"/>
                  </a:lnTo>
                  <a:lnTo>
                    <a:pt x="2968" y="1075"/>
                  </a:lnTo>
                  <a:lnTo>
                    <a:pt x="2976" y="1073"/>
                  </a:lnTo>
                  <a:lnTo>
                    <a:pt x="2985" y="1075"/>
                  </a:lnTo>
                  <a:lnTo>
                    <a:pt x="2997" y="1079"/>
                  </a:lnTo>
                  <a:lnTo>
                    <a:pt x="3005" y="1081"/>
                  </a:lnTo>
                  <a:lnTo>
                    <a:pt x="3009" y="1071"/>
                  </a:lnTo>
                  <a:lnTo>
                    <a:pt x="3007" y="1058"/>
                  </a:lnTo>
                  <a:lnTo>
                    <a:pt x="3001" y="1046"/>
                  </a:lnTo>
                  <a:lnTo>
                    <a:pt x="2995" y="1040"/>
                  </a:lnTo>
                  <a:lnTo>
                    <a:pt x="2987" y="1038"/>
                  </a:lnTo>
                  <a:lnTo>
                    <a:pt x="2977" y="1038"/>
                  </a:lnTo>
                  <a:lnTo>
                    <a:pt x="2970" y="1040"/>
                  </a:lnTo>
                  <a:lnTo>
                    <a:pt x="2964" y="1040"/>
                  </a:lnTo>
                  <a:lnTo>
                    <a:pt x="2964" y="1036"/>
                  </a:lnTo>
                  <a:lnTo>
                    <a:pt x="2966" y="1028"/>
                  </a:lnTo>
                  <a:lnTo>
                    <a:pt x="2974" y="1020"/>
                  </a:lnTo>
                  <a:lnTo>
                    <a:pt x="2983" y="1008"/>
                  </a:lnTo>
                  <a:lnTo>
                    <a:pt x="2987" y="993"/>
                  </a:lnTo>
                  <a:lnTo>
                    <a:pt x="2987" y="979"/>
                  </a:lnTo>
                  <a:lnTo>
                    <a:pt x="2985" y="967"/>
                  </a:lnTo>
                  <a:lnTo>
                    <a:pt x="2981" y="959"/>
                  </a:lnTo>
                  <a:lnTo>
                    <a:pt x="2976" y="955"/>
                  </a:lnTo>
                  <a:lnTo>
                    <a:pt x="2968" y="953"/>
                  </a:lnTo>
                  <a:lnTo>
                    <a:pt x="2960" y="955"/>
                  </a:lnTo>
                  <a:lnTo>
                    <a:pt x="2950" y="955"/>
                  </a:lnTo>
                  <a:lnTo>
                    <a:pt x="2940" y="953"/>
                  </a:lnTo>
                  <a:lnTo>
                    <a:pt x="2934" y="945"/>
                  </a:lnTo>
                  <a:lnTo>
                    <a:pt x="2936" y="935"/>
                  </a:lnTo>
                  <a:lnTo>
                    <a:pt x="2938" y="925"/>
                  </a:lnTo>
                  <a:lnTo>
                    <a:pt x="2936" y="918"/>
                  </a:lnTo>
                  <a:lnTo>
                    <a:pt x="2932" y="910"/>
                  </a:lnTo>
                  <a:lnTo>
                    <a:pt x="2928" y="902"/>
                  </a:lnTo>
                  <a:lnTo>
                    <a:pt x="2930" y="894"/>
                  </a:lnTo>
                  <a:lnTo>
                    <a:pt x="2940" y="888"/>
                  </a:lnTo>
                  <a:lnTo>
                    <a:pt x="2946" y="884"/>
                  </a:lnTo>
                  <a:lnTo>
                    <a:pt x="2944" y="878"/>
                  </a:lnTo>
                  <a:lnTo>
                    <a:pt x="2936" y="874"/>
                  </a:lnTo>
                  <a:lnTo>
                    <a:pt x="2930" y="872"/>
                  </a:lnTo>
                  <a:lnTo>
                    <a:pt x="2922" y="870"/>
                  </a:lnTo>
                  <a:lnTo>
                    <a:pt x="2912" y="868"/>
                  </a:lnTo>
                  <a:lnTo>
                    <a:pt x="2906" y="862"/>
                  </a:lnTo>
                  <a:lnTo>
                    <a:pt x="2906" y="858"/>
                  </a:lnTo>
                  <a:lnTo>
                    <a:pt x="2910" y="856"/>
                  </a:lnTo>
                  <a:lnTo>
                    <a:pt x="2916" y="852"/>
                  </a:lnTo>
                  <a:lnTo>
                    <a:pt x="2924" y="850"/>
                  </a:lnTo>
                  <a:lnTo>
                    <a:pt x="2928" y="850"/>
                  </a:lnTo>
                  <a:lnTo>
                    <a:pt x="2926" y="847"/>
                  </a:lnTo>
                  <a:lnTo>
                    <a:pt x="2920" y="837"/>
                  </a:lnTo>
                  <a:lnTo>
                    <a:pt x="2910" y="819"/>
                  </a:lnTo>
                  <a:lnTo>
                    <a:pt x="2901" y="801"/>
                  </a:lnTo>
                  <a:lnTo>
                    <a:pt x="2897" y="781"/>
                  </a:lnTo>
                  <a:lnTo>
                    <a:pt x="2903" y="768"/>
                  </a:lnTo>
                  <a:lnTo>
                    <a:pt x="2912" y="756"/>
                  </a:lnTo>
                  <a:lnTo>
                    <a:pt x="2918" y="746"/>
                  </a:lnTo>
                  <a:lnTo>
                    <a:pt x="2924" y="744"/>
                  </a:lnTo>
                  <a:lnTo>
                    <a:pt x="2928" y="754"/>
                  </a:lnTo>
                  <a:lnTo>
                    <a:pt x="2932" y="770"/>
                  </a:lnTo>
                  <a:lnTo>
                    <a:pt x="2936" y="785"/>
                  </a:lnTo>
                  <a:lnTo>
                    <a:pt x="2938" y="799"/>
                  </a:lnTo>
                  <a:lnTo>
                    <a:pt x="2940" y="813"/>
                  </a:lnTo>
                  <a:lnTo>
                    <a:pt x="2942" y="825"/>
                  </a:lnTo>
                  <a:lnTo>
                    <a:pt x="2946" y="831"/>
                  </a:lnTo>
                  <a:lnTo>
                    <a:pt x="2952" y="837"/>
                  </a:lnTo>
                  <a:lnTo>
                    <a:pt x="2960" y="841"/>
                  </a:lnTo>
                  <a:lnTo>
                    <a:pt x="2970" y="850"/>
                  </a:lnTo>
                  <a:lnTo>
                    <a:pt x="2981" y="862"/>
                  </a:lnTo>
                  <a:lnTo>
                    <a:pt x="2993" y="868"/>
                  </a:lnTo>
                  <a:lnTo>
                    <a:pt x="2997" y="864"/>
                  </a:lnTo>
                  <a:lnTo>
                    <a:pt x="2995" y="852"/>
                  </a:lnTo>
                  <a:lnTo>
                    <a:pt x="2991" y="847"/>
                  </a:lnTo>
                  <a:lnTo>
                    <a:pt x="2989" y="841"/>
                  </a:lnTo>
                  <a:lnTo>
                    <a:pt x="2989" y="833"/>
                  </a:lnTo>
                  <a:lnTo>
                    <a:pt x="2995" y="821"/>
                  </a:lnTo>
                  <a:lnTo>
                    <a:pt x="3003" y="811"/>
                  </a:lnTo>
                  <a:lnTo>
                    <a:pt x="3005" y="803"/>
                  </a:lnTo>
                  <a:lnTo>
                    <a:pt x="2997" y="791"/>
                  </a:lnTo>
                  <a:lnTo>
                    <a:pt x="2985" y="781"/>
                  </a:lnTo>
                  <a:lnTo>
                    <a:pt x="2976" y="772"/>
                  </a:lnTo>
                  <a:lnTo>
                    <a:pt x="2972" y="764"/>
                  </a:lnTo>
                  <a:lnTo>
                    <a:pt x="2970" y="756"/>
                  </a:lnTo>
                  <a:lnTo>
                    <a:pt x="2974" y="752"/>
                  </a:lnTo>
                  <a:lnTo>
                    <a:pt x="2981" y="752"/>
                  </a:lnTo>
                  <a:lnTo>
                    <a:pt x="2991" y="754"/>
                  </a:lnTo>
                  <a:lnTo>
                    <a:pt x="3001" y="754"/>
                  </a:lnTo>
                  <a:lnTo>
                    <a:pt x="3009" y="746"/>
                  </a:lnTo>
                  <a:lnTo>
                    <a:pt x="3013" y="732"/>
                  </a:lnTo>
                  <a:lnTo>
                    <a:pt x="3017" y="718"/>
                  </a:lnTo>
                  <a:lnTo>
                    <a:pt x="3021" y="706"/>
                  </a:lnTo>
                  <a:lnTo>
                    <a:pt x="3025" y="700"/>
                  </a:lnTo>
                  <a:lnTo>
                    <a:pt x="3029" y="695"/>
                  </a:lnTo>
                  <a:lnTo>
                    <a:pt x="3031" y="689"/>
                  </a:lnTo>
                  <a:lnTo>
                    <a:pt x="3027" y="677"/>
                  </a:lnTo>
                  <a:lnTo>
                    <a:pt x="3023" y="661"/>
                  </a:lnTo>
                  <a:lnTo>
                    <a:pt x="3023" y="649"/>
                  </a:lnTo>
                  <a:lnTo>
                    <a:pt x="3023" y="639"/>
                  </a:lnTo>
                  <a:lnTo>
                    <a:pt x="3023" y="635"/>
                  </a:lnTo>
                  <a:lnTo>
                    <a:pt x="3023" y="635"/>
                  </a:lnTo>
                  <a:lnTo>
                    <a:pt x="3023" y="631"/>
                  </a:lnTo>
                  <a:lnTo>
                    <a:pt x="3025" y="629"/>
                  </a:lnTo>
                  <a:lnTo>
                    <a:pt x="3035" y="624"/>
                  </a:lnTo>
                  <a:lnTo>
                    <a:pt x="3052" y="612"/>
                  </a:lnTo>
                  <a:lnTo>
                    <a:pt x="3070" y="594"/>
                  </a:lnTo>
                  <a:lnTo>
                    <a:pt x="3086" y="578"/>
                  </a:lnTo>
                  <a:lnTo>
                    <a:pt x="3092" y="570"/>
                  </a:lnTo>
                  <a:lnTo>
                    <a:pt x="3062" y="582"/>
                  </a:lnTo>
                  <a:lnTo>
                    <a:pt x="3031" y="588"/>
                  </a:lnTo>
                  <a:lnTo>
                    <a:pt x="3031" y="586"/>
                  </a:lnTo>
                  <a:lnTo>
                    <a:pt x="3033" y="578"/>
                  </a:lnTo>
                  <a:lnTo>
                    <a:pt x="3039" y="570"/>
                  </a:lnTo>
                  <a:lnTo>
                    <a:pt x="3051" y="562"/>
                  </a:lnTo>
                  <a:lnTo>
                    <a:pt x="3062" y="556"/>
                  </a:lnTo>
                  <a:lnTo>
                    <a:pt x="3068" y="551"/>
                  </a:lnTo>
                  <a:lnTo>
                    <a:pt x="3076" y="547"/>
                  </a:lnTo>
                  <a:lnTo>
                    <a:pt x="3088" y="543"/>
                  </a:lnTo>
                  <a:lnTo>
                    <a:pt x="3104" y="539"/>
                  </a:lnTo>
                  <a:lnTo>
                    <a:pt x="3116" y="535"/>
                  </a:lnTo>
                  <a:lnTo>
                    <a:pt x="3122" y="529"/>
                  </a:lnTo>
                  <a:lnTo>
                    <a:pt x="3124" y="521"/>
                  </a:lnTo>
                  <a:lnTo>
                    <a:pt x="3124" y="511"/>
                  </a:lnTo>
                  <a:lnTo>
                    <a:pt x="3124" y="507"/>
                  </a:lnTo>
                  <a:lnTo>
                    <a:pt x="3124" y="505"/>
                  </a:lnTo>
                  <a:lnTo>
                    <a:pt x="3124" y="505"/>
                  </a:lnTo>
                  <a:lnTo>
                    <a:pt x="3125" y="505"/>
                  </a:lnTo>
                  <a:lnTo>
                    <a:pt x="3127" y="507"/>
                  </a:lnTo>
                  <a:lnTo>
                    <a:pt x="3133" y="505"/>
                  </a:lnTo>
                  <a:lnTo>
                    <a:pt x="3137" y="497"/>
                  </a:lnTo>
                  <a:lnTo>
                    <a:pt x="3143" y="487"/>
                  </a:lnTo>
                  <a:lnTo>
                    <a:pt x="3151" y="479"/>
                  </a:lnTo>
                  <a:lnTo>
                    <a:pt x="3155" y="476"/>
                  </a:lnTo>
                  <a:lnTo>
                    <a:pt x="3157" y="474"/>
                  </a:lnTo>
                  <a:lnTo>
                    <a:pt x="3151" y="460"/>
                  </a:lnTo>
                  <a:lnTo>
                    <a:pt x="3143" y="446"/>
                  </a:lnTo>
                  <a:lnTo>
                    <a:pt x="3133" y="434"/>
                  </a:lnTo>
                  <a:lnTo>
                    <a:pt x="3127" y="420"/>
                  </a:lnTo>
                  <a:lnTo>
                    <a:pt x="3124" y="397"/>
                  </a:lnTo>
                  <a:lnTo>
                    <a:pt x="3122" y="361"/>
                  </a:lnTo>
                  <a:lnTo>
                    <a:pt x="3122" y="328"/>
                  </a:lnTo>
                  <a:lnTo>
                    <a:pt x="3127" y="310"/>
                  </a:lnTo>
                  <a:lnTo>
                    <a:pt x="3137" y="302"/>
                  </a:lnTo>
                  <a:lnTo>
                    <a:pt x="3151" y="292"/>
                  </a:lnTo>
                  <a:lnTo>
                    <a:pt x="3163" y="284"/>
                  </a:lnTo>
                  <a:lnTo>
                    <a:pt x="3169" y="280"/>
                  </a:lnTo>
                  <a:lnTo>
                    <a:pt x="3169" y="274"/>
                  </a:lnTo>
                  <a:lnTo>
                    <a:pt x="3169" y="264"/>
                  </a:lnTo>
                  <a:lnTo>
                    <a:pt x="3173" y="253"/>
                  </a:lnTo>
                  <a:lnTo>
                    <a:pt x="3181" y="245"/>
                  </a:lnTo>
                  <a:lnTo>
                    <a:pt x="3191" y="243"/>
                  </a:lnTo>
                  <a:lnTo>
                    <a:pt x="3200" y="239"/>
                  </a:lnTo>
                  <a:lnTo>
                    <a:pt x="3208" y="233"/>
                  </a:lnTo>
                  <a:lnTo>
                    <a:pt x="3214" y="223"/>
                  </a:lnTo>
                  <a:lnTo>
                    <a:pt x="3220" y="209"/>
                  </a:lnTo>
                  <a:lnTo>
                    <a:pt x="3226" y="197"/>
                  </a:lnTo>
                  <a:lnTo>
                    <a:pt x="3234" y="189"/>
                  </a:lnTo>
                  <a:lnTo>
                    <a:pt x="3236" y="187"/>
                  </a:lnTo>
                  <a:lnTo>
                    <a:pt x="3236" y="185"/>
                  </a:lnTo>
                  <a:lnTo>
                    <a:pt x="3236" y="183"/>
                  </a:lnTo>
                  <a:lnTo>
                    <a:pt x="3236" y="180"/>
                  </a:lnTo>
                  <a:lnTo>
                    <a:pt x="3236" y="174"/>
                  </a:lnTo>
                  <a:lnTo>
                    <a:pt x="3236" y="170"/>
                  </a:lnTo>
                  <a:lnTo>
                    <a:pt x="3236" y="166"/>
                  </a:lnTo>
                  <a:lnTo>
                    <a:pt x="3236" y="162"/>
                  </a:lnTo>
                  <a:lnTo>
                    <a:pt x="3236" y="158"/>
                  </a:lnTo>
                  <a:lnTo>
                    <a:pt x="3232" y="152"/>
                  </a:lnTo>
                  <a:lnTo>
                    <a:pt x="3226" y="142"/>
                  </a:lnTo>
                  <a:lnTo>
                    <a:pt x="3216" y="132"/>
                  </a:lnTo>
                  <a:lnTo>
                    <a:pt x="3204" y="120"/>
                  </a:lnTo>
                  <a:lnTo>
                    <a:pt x="3195" y="108"/>
                  </a:lnTo>
                  <a:lnTo>
                    <a:pt x="3185" y="99"/>
                  </a:lnTo>
                  <a:lnTo>
                    <a:pt x="3177" y="89"/>
                  </a:lnTo>
                  <a:lnTo>
                    <a:pt x="3173" y="81"/>
                  </a:lnTo>
                  <a:lnTo>
                    <a:pt x="3167" y="63"/>
                  </a:lnTo>
                  <a:lnTo>
                    <a:pt x="3155" y="35"/>
                  </a:lnTo>
                  <a:lnTo>
                    <a:pt x="3137" y="10"/>
                  </a:lnTo>
                  <a:lnTo>
                    <a:pt x="3120" y="0"/>
                  </a:lnTo>
                  <a:lnTo>
                    <a:pt x="3118" y="0"/>
                  </a:lnTo>
                  <a:lnTo>
                    <a:pt x="3118" y="0"/>
                  </a:lnTo>
                  <a:lnTo>
                    <a:pt x="3116" y="0"/>
                  </a:lnTo>
                  <a:lnTo>
                    <a:pt x="3116" y="2"/>
                  </a:lnTo>
                  <a:lnTo>
                    <a:pt x="3104" y="6"/>
                  </a:lnTo>
                  <a:lnTo>
                    <a:pt x="3092" y="10"/>
                  </a:lnTo>
                  <a:lnTo>
                    <a:pt x="3080" y="18"/>
                  </a:lnTo>
                  <a:lnTo>
                    <a:pt x="3068" y="26"/>
                  </a:lnTo>
                  <a:lnTo>
                    <a:pt x="3058" y="35"/>
                  </a:lnTo>
                  <a:lnTo>
                    <a:pt x="3052" y="49"/>
                  </a:lnTo>
                  <a:lnTo>
                    <a:pt x="3049" y="63"/>
                  </a:lnTo>
                  <a:lnTo>
                    <a:pt x="3051" y="81"/>
                  </a:lnTo>
                  <a:lnTo>
                    <a:pt x="3056" y="120"/>
                  </a:lnTo>
                  <a:lnTo>
                    <a:pt x="3056" y="162"/>
                  </a:lnTo>
                  <a:lnTo>
                    <a:pt x="3047" y="201"/>
                  </a:lnTo>
                  <a:lnTo>
                    <a:pt x="3027" y="231"/>
                  </a:lnTo>
                  <a:lnTo>
                    <a:pt x="3011" y="243"/>
                  </a:lnTo>
                  <a:lnTo>
                    <a:pt x="2993" y="253"/>
                  </a:lnTo>
                  <a:lnTo>
                    <a:pt x="2970" y="262"/>
                  </a:lnTo>
                  <a:lnTo>
                    <a:pt x="2948" y="272"/>
                  </a:lnTo>
                  <a:lnTo>
                    <a:pt x="2926" y="280"/>
                  </a:lnTo>
                  <a:lnTo>
                    <a:pt x="2906" y="288"/>
                  </a:lnTo>
                  <a:lnTo>
                    <a:pt x="2889" y="294"/>
                  </a:lnTo>
                  <a:lnTo>
                    <a:pt x="2879" y="298"/>
                  </a:lnTo>
                  <a:lnTo>
                    <a:pt x="2871" y="304"/>
                  </a:lnTo>
                  <a:lnTo>
                    <a:pt x="2863" y="312"/>
                  </a:lnTo>
                  <a:lnTo>
                    <a:pt x="2853" y="322"/>
                  </a:lnTo>
                  <a:lnTo>
                    <a:pt x="2843" y="331"/>
                  </a:lnTo>
                  <a:lnTo>
                    <a:pt x="2835" y="341"/>
                  </a:lnTo>
                  <a:lnTo>
                    <a:pt x="2828" y="351"/>
                  </a:lnTo>
                  <a:lnTo>
                    <a:pt x="2822" y="357"/>
                  </a:lnTo>
                  <a:lnTo>
                    <a:pt x="2818" y="363"/>
                  </a:lnTo>
                  <a:lnTo>
                    <a:pt x="2814" y="373"/>
                  </a:lnTo>
                  <a:lnTo>
                    <a:pt x="2812" y="383"/>
                  </a:lnTo>
                  <a:lnTo>
                    <a:pt x="2814" y="395"/>
                  </a:lnTo>
                  <a:lnTo>
                    <a:pt x="2818" y="406"/>
                  </a:lnTo>
                  <a:lnTo>
                    <a:pt x="2822" y="418"/>
                  </a:lnTo>
                  <a:lnTo>
                    <a:pt x="2824" y="432"/>
                  </a:lnTo>
                  <a:lnTo>
                    <a:pt x="2818" y="448"/>
                  </a:lnTo>
                  <a:lnTo>
                    <a:pt x="2802" y="464"/>
                  </a:lnTo>
                  <a:lnTo>
                    <a:pt x="2792" y="470"/>
                  </a:lnTo>
                  <a:lnTo>
                    <a:pt x="2780" y="474"/>
                  </a:lnTo>
                  <a:lnTo>
                    <a:pt x="2770" y="476"/>
                  </a:lnTo>
                  <a:lnTo>
                    <a:pt x="2758" y="477"/>
                  </a:lnTo>
                  <a:lnTo>
                    <a:pt x="2749" y="479"/>
                  </a:lnTo>
                  <a:lnTo>
                    <a:pt x="2739" y="481"/>
                  </a:lnTo>
                  <a:lnTo>
                    <a:pt x="2733" y="483"/>
                  </a:lnTo>
                  <a:lnTo>
                    <a:pt x="2727" y="485"/>
                  </a:lnTo>
                  <a:lnTo>
                    <a:pt x="2715" y="489"/>
                  </a:lnTo>
                  <a:lnTo>
                    <a:pt x="2697" y="491"/>
                  </a:lnTo>
                  <a:lnTo>
                    <a:pt x="2683" y="495"/>
                  </a:lnTo>
                  <a:lnTo>
                    <a:pt x="2680" y="505"/>
                  </a:lnTo>
                  <a:lnTo>
                    <a:pt x="2685" y="517"/>
                  </a:lnTo>
                  <a:lnTo>
                    <a:pt x="2695" y="525"/>
                  </a:lnTo>
                  <a:lnTo>
                    <a:pt x="2699" y="533"/>
                  </a:lnTo>
                  <a:lnTo>
                    <a:pt x="2691" y="551"/>
                  </a:lnTo>
                  <a:lnTo>
                    <a:pt x="2685" y="562"/>
                  </a:lnTo>
                  <a:lnTo>
                    <a:pt x="2678" y="570"/>
                  </a:lnTo>
                  <a:lnTo>
                    <a:pt x="2670" y="578"/>
                  </a:lnTo>
                  <a:lnTo>
                    <a:pt x="2662" y="586"/>
                  </a:lnTo>
                  <a:lnTo>
                    <a:pt x="2654" y="594"/>
                  </a:lnTo>
                  <a:lnTo>
                    <a:pt x="2646" y="600"/>
                  </a:lnTo>
                  <a:lnTo>
                    <a:pt x="2636" y="608"/>
                  </a:lnTo>
                  <a:lnTo>
                    <a:pt x="2626" y="616"/>
                  </a:lnTo>
                  <a:lnTo>
                    <a:pt x="2616" y="625"/>
                  </a:lnTo>
                  <a:lnTo>
                    <a:pt x="2605" y="635"/>
                  </a:lnTo>
                  <a:lnTo>
                    <a:pt x="2593" y="647"/>
                  </a:lnTo>
                  <a:lnTo>
                    <a:pt x="2581" y="659"/>
                  </a:lnTo>
                  <a:lnTo>
                    <a:pt x="2567" y="669"/>
                  </a:lnTo>
                  <a:lnTo>
                    <a:pt x="2555" y="679"/>
                  </a:lnTo>
                  <a:lnTo>
                    <a:pt x="2541" y="687"/>
                  </a:lnTo>
                  <a:lnTo>
                    <a:pt x="2528" y="693"/>
                  </a:lnTo>
                  <a:lnTo>
                    <a:pt x="2514" y="695"/>
                  </a:lnTo>
                  <a:lnTo>
                    <a:pt x="2502" y="697"/>
                  </a:lnTo>
                  <a:lnTo>
                    <a:pt x="2490" y="697"/>
                  </a:lnTo>
                  <a:lnTo>
                    <a:pt x="2478" y="695"/>
                  </a:lnTo>
                  <a:lnTo>
                    <a:pt x="2468" y="691"/>
                  </a:lnTo>
                  <a:lnTo>
                    <a:pt x="2462" y="685"/>
                  </a:lnTo>
                  <a:lnTo>
                    <a:pt x="2460" y="681"/>
                  </a:lnTo>
                  <a:lnTo>
                    <a:pt x="2462" y="673"/>
                  </a:lnTo>
                  <a:lnTo>
                    <a:pt x="2468" y="659"/>
                  </a:lnTo>
                  <a:lnTo>
                    <a:pt x="2472" y="647"/>
                  </a:lnTo>
                  <a:lnTo>
                    <a:pt x="2474" y="635"/>
                  </a:lnTo>
                  <a:lnTo>
                    <a:pt x="2478" y="624"/>
                  </a:lnTo>
                  <a:lnTo>
                    <a:pt x="2486" y="614"/>
                  </a:lnTo>
                  <a:lnTo>
                    <a:pt x="2494" y="606"/>
                  </a:lnTo>
                  <a:lnTo>
                    <a:pt x="2500" y="598"/>
                  </a:lnTo>
                  <a:lnTo>
                    <a:pt x="2498" y="584"/>
                  </a:lnTo>
                  <a:lnTo>
                    <a:pt x="2494" y="570"/>
                  </a:lnTo>
                  <a:lnTo>
                    <a:pt x="2494" y="560"/>
                  </a:lnTo>
                  <a:lnTo>
                    <a:pt x="2490" y="552"/>
                  </a:lnTo>
                  <a:lnTo>
                    <a:pt x="2482" y="543"/>
                  </a:lnTo>
                  <a:lnTo>
                    <a:pt x="2470" y="529"/>
                  </a:lnTo>
                  <a:lnTo>
                    <a:pt x="2460" y="511"/>
                  </a:lnTo>
                  <a:lnTo>
                    <a:pt x="2453" y="499"/>
                  </a:lnTo>
                  <a:lnTo>
                    <a:pt x="2451" y="493"/>
                  </a:lnTo>
                  <a:lnTo>
                    <a:pt x="2449" y="499"/>
                  </a:lnTo>
                  <a:lnTo>
                    <a:pt x="2443" y="509"/>
                  </a:lnTo>
                  <a:lnTo>
                    <a:pt x="2433" y="523"/>
                  </a:lnTo>
                  <a:lnTo>
                    <a:pt x="2421" y="531"/>
                  </a:lnTo>
                  <a:lnTo>
                    <a:pt x="2409" y="535"/>
                  </a:lnTo>
                  <a:lnTo>
                    <a:pt x="2401" y="533"/>
                  </a:lnTo>
                  <a:lnTo>
                    <a:pt x="2397" y="527"/>
                  </a:lnTo>
                  <a:lnTo>
                    <a:pt x="2397" y="513"/>
                  </a:lnTo>
                  <a:lnTo>
                    <a:pt x="2403" y="499"/>
                  </a:lnTo>
                  <a:lnTo>
                    <a:pt x="2411" y="489"/>
                  </a:lnTo>
                  <a:lnTo>
                    <a:pt x="2417" y="479"/>
                  </a:lnTo>
                  <a:lnTo>
                    <a:pt x="2417" y="464"/>
                  </a:lnTo>
                  <a:lnTo>
                    <a:pt x="2411" y="446"/>
                  </a:lnTo>
                  <a:lnTo>
                    <a:pt x="2407" y="430"/>
                  </a:lnTo>
                  <a:lnTo>
                    <a:pt x="2401" y="418"/>
                  </a:lnTo>
                  <a:lnTo>
                    <a:pt x="2393" y="410"/>
                  </a:lnTo>
                  <a:lnTo>
                    <a:pt x="2386" y="402"/>
                  </a:lnTo>
                  <a:lnTo>
                    <a:pt x="2376" y="395"/>
                  </a:lnTo>
                  <a:lnTo>
                    <a:pt x="2366" y="391"/>
                  </a:lnTo>
                  <a:lnTo>
                    <a:pt x="2356" y="387"/>
                  </a:lnTo>
                  <a:lnTo>
                    <a:pt x="2344" y="383"/>
                  </a:lnTo>
                  <a:lnTo>
                    <a:pt x="2330" y="377"/>
                  </a:lnTo>
                  <a:lnTo>
                    <a:pt x="2318" y="373"/>
                  </a:lnTo>
                  <a:lnTo>
                    <a:pt x="2314" y="371"/>
                  </a:lnTo>
                  <a:lnTo>
                    <a:pt x="2312" y="377"/>
                  </a:lnTo>
                  <a:lnTo>
                    <a:pt x="2309" y="393"/>
                  </a:lnTo>
                  <a:lnTo>
                    <a:pt x="2303" y="410"/>
                  </a:lnTo>
                  <a:lnTo>
                    <a:pt x="2299" y="424"/>
                  </a:lnTo>
                  <a:lnTo>
                    <a:pt x="2297" y="438"/>
                  </a:lnTo>
                  <a:lnTo>
                    <a:pt x="2297" y="452"/>
                  </a:lnTo>
                  <a:lnTo>
                    <a:pt x="2293" y="462"/>
                  </a:lnTo>
                  <a:lnTo>
                    <a:pt x="2283" y="464"/>
                  </a:lnTo>
                  <a:lnTo>
                    <a:pt x="2271" y="462"/>
                  </a:lnTo>
                  <a:lnTo>
                    <a:pt x="2259" y="468"/>
                  </a:lnTo>
                  <a:lnTo>
                    <a:pt x="2251" y="479"/>
                  </a:lnTo>
                  <a:lnTo>
                    <a:pt x="2249" y="497"/>
                  </a:lnTo>
                  <a:lnTo>
                    <a:pt x="2249" y="515"/>
                  </a:lnTo>
                  <a:lnTo>
                    <a:pt x="2251" y="529"/>
                  </a:lnTo>
                  <a:lnTo>
                    <a:pt x="2255" y="545"/>
                  </a:lnTo>
                  <a:lnTo>
                    <a:pt x="2257" y="562"/>
                  </a:lnTo>
                  <a:lnTo>
                    <a:pt x="2263" y="584"/>
                  </a:lnTo>
                  <a:lnTo>
                    <a:pt x="2271" y="610"/>
                  </a:lnTo>
                  <a:lnTo>
                    <a:pt x="2277" y="637"/>
                  </a:lnTo>
                  <a:lnTo>
                    <a:pt x="2277" y="665"/>
                  </a:lnTo>
                  <a:lnTo>
                    <a:pt x="2271" y="689"/>
                  </a:lnTo>
                  <a:lnTo>
                    <a:pt x="2265" y="706"/>
                  </a:lnTo>
                  <a:lnTo>
                    <a:pt x="2255" y="716"/>
                  </a:lnTo>
                  <a:lnTo>
                    <a:pt x="2241" y="722"/>
                  </a:lnTo>
                  <a:lnTo>
                    <a:pt x="2228" y="722"/>
                  </a:lnTo>
                  <a:lnTo>
                    <a:pt x="2216" y="718"/>
                  </a:lnTo>
                  <a:lnTo>
                    <a:pt x="2206" y="706"/>
                  </a:lnTo>
                  <a:lnTo>
                    <a:pt x="2196" y="689"/>
                  </a:lnTo>
                  <a:lnTo>
                    <a:pt x="2188" y="667"/>
                  </a:lnTo>
                  <a:lnTo>
                    <a:pt x="2182" y="645"/>
                  </a:lnTo>
                  <a:lnTo>
                    <a:pt x="2178" y="625"/>
                  </a:lnTo>
                  <a:lnTo>
                    <a:pt x="2176" y="608"/>
                  </a:lnTo>
                  <a:lnTo>
                    <a:pt x="2176" y="584"/>
                  </a:lnTo>
                  <a:lnTo>
                    <a:pt x="2176" y="551"/>
                  </a:lnTo>
                  <a:lnTo>
                    <a:pt x="2178" y="519"/>
                  </a:lnTo>
                  <a:lnTo>
                    <a:pt x="2184" y="497"/>
                  </a:lnTo>
                  <a:lnTo>
                    <a:pt x="2190" y="483"/>
                  </a:lnTo>
                  <a:lnTo>
                    <a:pt x="2190" y="474"/>
                  </a:lnTo>
                  <a:lnTo>
                    <a:pt x="2190" y="466"/>
                  </a:lnTo>
                  <a:lnTo>
                    <a:pt x="2188" y="464"/>
                  </a:lnTo>
                  <a:lnTo>
                    <a:pt x="2186" y="466"/>
                  </a:lnTo>
                  <a:lnTo>
                    <a:pt x="2182" y="472"/>
                  </a:lnTo>
                  <a:lnTo>
                    <a:pt x="2176" y="479"/>
                  </a:lnTo>
                  <a:lnTo>
                    <a:pt x="2168" y="485"/>
                  </a:lnTo>
                  <a:lnTo>
                    <a:pt x="2163" y="485"/>
                  </a:lnTo>
                  <a:lnTo>
                    <a:pt x="2161" y="477"/>
                  </a:lnTo>
                  <a:lnTo>
                    <a:pt x="2163" y="464"/>
                  </a:lnTo>
                  <a:lnTo>
                    <a:pt x="2168" y="448"/>
                  </a:lnTo>
                  <a:lnTo>
                    <a:pt x="2176" y="434"/>
                  </a:lnTo>
                  <a:lnTo>
                    <a:pt x="2184" y="422"/>
                  </a:lnTo>
                  <a:lnTo>
                    <a:pt x="2196" y="408"/>
                  </a:lnTo>
                  <a:lnTo>
                    <a:pt x="2216" y="395"/>
                  </a:lnTo>
                  <a:lnTo>
                    <a:pt x="2228" y="387"/>
                  </a:lnTo>
                  <a:lnTo>
                    <a:pt x="2239" y="379"/>
                  </a:lnTo>
                  <a:lnTo>
                    <a:pt x="2247" y="371"/>
                  </a:lnTo>
                  <a:lnTo>
                    <a:pt x="2257" y="365"/>
                  </a:lnTo>
                  <a:lnTo>
                    <a:pt x="2265" y="361"/>
                  </a:lnTo>
                  <a:lnTo>
                    <a:pt x="2273" y="357"/>
                  </a:lnTo>
                  <a:lnTo>
                    <a:pt x="2281" y="355"/>
                  </a:lnTo>
                  <a:lnTo>
                    <a:pt x="2287" y="355"/>
                  </a:lnTo>
                  <a:lnTo>
                    <a:pt x="2303" y="357"/>
                  </a:lnTo>
                  <a:lnTo>
                    <a:pt x="2320" y="357"/>
                  </a:lnTo>
                  <a:lnTo>
                    <a:pt x="2332" y="357"/>
                  </a:lnTo>
                  <a:lnTo>
                    <a:pt x="2340" y="353"/>
                  </a:lnTo>
                  <a:lnTo>
                    <a:pt x="2344" y="345"/>
                  </a:lnTo>
                  <a:lnTo>
                    <a:pt x="2346" y="339"/>
                  </a:lnTo>
                  <a:lnTo>
                    <a:pt x="2344" y="335"/>
                  </a:lnTo>
                  <a:lnTo>
                    <a:pt x="2336" y="329"/>
                  </a:lnTo>
                  <a:lnTo>
                    <a:pt x="2324" y="328"/>
                  </a:lnTo>
                  <a:lnTo>
                    <a:pt x="2312" y="328"/>
                  </a:lnTo>
                  <a:lnTo>
                    <a:pt x="2301" y="328"/>
                  </a:lnTo>
                  <a:lnTo>
                    <a:pt x="2291" y="326"/>
                  </a:lnTo>
                  <a:lnTo>
                    <a:pt x="2285" y="322"/>
                  </a:lnTo>
                  <a:lnTo>
                    <a:pt x="2277" y="320"/>
                  </a:lnTo>
                  <a:lnTo>
                    <a:pt x="2267" y="316"/>
                  </a:lnTo>
                  <a:lnTo>
                    <a:pt x="2257" y="314"/>
                  </a:lnTo>
                  <a:lnTo>
                    <a:pt x="2247" y="314"/>
                  </a:lnTo>
                  <a:lnTo>
                    <a:pt x="2238" y="314"/>
                  </a:lnTo>
                  <a:lnTo>
                    <a:pt x="2230" y="314"/>
                  </a:lnTo>
                  <a:lnTo>
                    <a:pt x="2222" y="318"/>
                  </a:lnTo>
                  <a:lnTo>
                    <a:pt x="2212" y="326"/>
                  </a:lnTo>
                  <a:lnTo>
                    <a:pt x="2204" y="333"/>
                  </a:lnTo>
                  <a:lnTo>
                    <a:pt x="2194" y="339"/>
                  </a:lnTo>
                  <a:lnTo>
                    <a:pt x="2176" y="341"/>
                  </a:lnTo>
                  <a:lnTo>
                    <a:pt x="2166" y="341"/>
                  </a:lnTo>
                  <a:lnTo>
                    <a:pt x="2155" y="341"/>
                  </a:lnTo>
                  <a:lnTo>
                    <a:pt x="2145" y="339"/>
                  </a:lnTo>
                  <a:lnTo>
                    <a:pt x="2133" y="337"/>
                  </a:lnTo>
                  <a:lnTo>
                    <a:pt x="2125" y="335"/>
                  </a:lnTo>
                  <a:lnTo>
                    <a:pt x="2115" y="331"/>
                  </a:lnTo>
                  <a:lnTo>
                    <a:pt x="2111" y="328"/>
                  </a:lnTo>
                  <a:lnTo>
                    <a:pt x="2107" y="322"/>
                  </a:lnTo>
                  <a:lnTo>
                    <a:pt x="2107" y="312"/>
                  </a:lnTo>
                  <a:lnTo>
                    <a:pt x="2107" y="304"/>
                  </a:lnTo>
                  <a:lnTo>
                    <a:pt x="2109" y="296"/>
                  </a:lnTo>
                  <a:lnTo>
                    <a:pt x="2115" y="292"/>
                  </a:lnTo>
                  <a:lnTo>
                    <a:pt x="2121" y="284"/>
                  </a:lnTo>
                  <a:lnTo>
                    <a:pt x="2123" y="276"/>
                  </a:lnTo>
                  <a:lnTo>
                    <a:pt x="2117" y="274"/>
                  </a:lnTo>
                  <a:lnTo>
                    <a:pt x="2105" y="280"/>
                  </a:lnTo>
                  <a:lnTo>
                    <a:pt x="2097" y="286"/>
                  </a:lnTo>
                  <a:lnTo>
                    <a:pt x="2088" y="294"/>
                  </a:lnTo>
                  <a:lnTo>
                    <a:pt x="2080" y="304"/>
                  </a:lnTo>
                  <a:lnTo>
                    <a:pt x="2072" y="312"/>
                  </a:lnTo>
                  <a:lnTo>
                    <a:pt x="2064" y="322"/>
                  </a:lnTo>
                  <a:lnTo>
                    <a:pt x="2056" y="329"/>
                  </a:lnTo>
                  <a:lnTo>
                    <a:pt x="2050" y="335"/>
                  </a:lnTo>
                  <a:lnTo>
                    <a:pt x="2044" y="341"/>
                  </a:lnTo>
                  <a:lnTo>
                    <a:pt x="2038" y="345"/>
                  </a:lnTo>
                  <a:lnTo>
                    <a:pt x="2030" y="349"/>
                  </a:lnTo>
                  <a:lnTo>
                    <a:pt x="2022" y="355"/>
                  </a:lnTo>
                  <a:lnTo>
                    <a:pt x="2013" y="357"/>
                  </a:lnTo>
                  <a:lnTo>
                    <a:pt x="2005" y="359"/>
                  </a:lnTo>
                  <a:lnTo>
                    <a:pt x="1997" y="361"/>
                  </a:lnTo>
                  <a:lnTo>
                    <a:pt x="1989" y="361"/>
                  </a:lnTo>
                  <a:lnTo>
                    <a:pt x="1983" y="359"/>
                  </a:lnTo>
                  <a:lnTo>
                    <a:pt x="1973" y="353"/>
                  </a:lnTo>
                  <a:lnTo>
                    <a:pt x="1965" y="345"/>
                  </a:lnTo>
                  <a:lnTo>
                    <a:pt x="1961" y="339"/>
                  </a:lnTo>
                  <a:lnTo>
                    <a:pt x="1959" y="337"/>
                  </a:lnTo>
                  <a:lnTo>
                    <a:pt x="1957" y="339"/>
                  </a:lnTo>
                  <a:lnTo>
                    <a:pt x="1953" y="345"/>
                  </a:lnTo>
                  <a:lnTo>
                    <a:pt x="1945" y="353"/>
                  </a:lnTo>
                  <a:lnTo>
                    <a:pt x="1930" y="355"/>
                  </a:lnTo>
                  <a:lnTo>
                    <a:pt x="1916" y="353"/>
                  </a:lnTo>
                  <a:lnTo>
                    <a:pt x="1916" y="347"/>
                  </a:lnTo>
                  <a:lnTo>
                    <a:pt x="1922" y="339"/>
                  </a:lnTo>
                  <a:lnTo>
                    <a:pt x="1930" y="326"/>
                  </a:lnTo>
                  <a:lnTo>
                    <a:pt x="1934" y="318"/>
                  </a:lnTo>
                  <a:lnTo>
                    <a:pt x="1942" y="308"/>
                  </a:lnTo>
                  <a:lnTo>
                    <a:pt x="1947" y="300"/>
                  </a:lnTo>
                  <a:lnTo>
                    <a:pt x="1957" y="290"/>
                  </a:lnTo>
                  <a:lnTo>
                    <a:pt x="1965" y="280"/>
                  </a:lnTo>
                  <a:lnTo>
                    <a:pt x="1975" y="272"/>
                  </a:lnTo>
                  <a:lnTo>
                    <a:pt x="1985" y="266"/>
                  </a:lnTo>
                  <a:lnTo>
                    <a:pt x="1993" y="260"/>
                  </a:lnTo>
                  <a:lnTo>
                    <a:pt x="2007" y="254"/>
                  </a:lnTo>
                  <a:lnTo>
                    <a:pt x="2015" y="251"/>
                  </a:lnTo>
                  <a:lnTo>
                    <a:pt x="2016" y="249"/>
                  </a:lnTo>
                  <a:lnTo>
                    <a:pt x="2016" y="249"/>
                  </a:lnTo>
                  <a:lnTo>
                    <a:pt x="2015" y="249"/>
                  </a:lnTo>
                  <a:lnTo>
                    <a:pt x="2009" y="245"/>
                  </a:lnTo>
                  <a:lnTo>
                    <a:pt x="2003" y="243"/>
                  </a:lnTo>
                  <a:lnTo>
                    <a:pt x="1993" y="239"/>
                  </a:lnTo>
                  <a:lnTo>
                    <a:pt x="1981" y="237"/>
                  </a:lnTo>
                  <a:lnTo>
                    <a:pt x="1969" y="235"/>
                  </a:lnTo>
                  <a:lnTo>
                    <a:pt x="1955" y="235"/>
                  </a:lnTo>
                  <a:lnTo>
                    <a:pt x="1943" y="239"/>
                  </a:lnTo>
                  <a:lnTo>
                    <a:pt x="1926" y="243"/>
                  </a:lnTo>
                  <a:lnTo>
                    <a:pt x="1916" y="243"/>
                  </a:lnTo>
                  <a:lnTo>
                    <a:pt x="1906" y="241"/>
                  </a:lnTo>
                  <a:lnTo>
                    <a:pt x="1894" y="239"/>
                  </a:lnTo>
                  <a:lnTo>
                    <a:pt x="1878" y="235"/>
                  </a:lnTo>
                  <a:lnTo>
                    <a:pt x="1863" y="229"/>
                  </a:lnTo>
                  <a:lnTo>
                    <a:pt x="1851" y="223"/>
                  </a:lnTo>
                  <a:lnTo>
                    <a:pt x="1845" y="219"/>
                  </a:lnTo>
                  <a:lnTo>
                    <a:pt x="1841" y="217"/>
                  </a:lnTo>
                  <a:lnTo>
                    <a:pt x="1831" y="215"/>
                  </a:lnTo>
                  <a:lnTo>
                    <a:pt x="1817" y="213"/>
                  </a:lnTo>
                  <a:lnTo>
                    <a:pt x="1803" y="215"/>
                  </a:lnTo>
                  <a:lnTo>
                    <a:pt x="1790" y="217"/>
                  </a:lnTo>
                  <a:lnTo>
                    <a:pt x="1776" y="219"/>
                  </a:lnTo>
                  <a:lnTo>
                    <a:pt x="1762" y="215"/>
                  </a:lnTo>
                  <a:lnTo>
                    <a:pt x="1750" y="207"/>
                  </a:lnTo>
                  <a:lnTo>
                    <a:pt x="1740" y="193"/>
                  </a:lnTo>
                  <a:lnTo>
                    <a:pt x="1730" y="183"/>
                  </a:lnTo>
                  <a:lnTo>
                    <a:pt x="1719" y="178"/>
                  </a:lnTo>
                  <a:lnTo>
                    <a:pt x="1705" y="183"/>
                  </a:lnTo>
                  <a:lnTo>
                    <a:pt x="1695" y="189"/>
                  </a:lnTo>
                  <a:lnTo>
                    <a:pt x="1683" y="195"/>
                  </a:lnTo>
                  <a:lnTo>
                    <a:pt x="1669" y="199"/>
                  </a:lnTo>
                  <a:lnTo>
                    <a:pt x="1651" y="201"/>
                  </a:lnTo>
                  <a:lnTo>
                    <a:pt x="1634" y="201"/>
                  </a:lnTo>
                  <a:lnTo>
                    <a:pt x="1612" y="203"/>
                  </a:lnTo>
                  <a:lnTo>
                    <a:pt x="1588" y="203"/>
                  </a:lnTo>
                  <a:lnTo>
                    <a:pt x="1563" y="203"/>
                  </a:lnTo>
                  <a:lnTo>
                    <a:pt x="1547" y="203"/>
                  </a:lnTo>
                  <a:lnTo>
                    <a:pt x="1525" y="203"/>
                  </a:lnTo>
                  <a:lnTo>
                    <a:pt x="1501" y="203"/>
                  </a:lnTo>
                  <a:lnTo>
                    <a:pt x="1474" y="203"/>
                  </a:lnTo>
                  <a:lnTo>
                    <a:pt x="1444" y="203"/>
                  </a:lnTo>
                  <a:lnTo>
                    <a:pt x="1411" y="203"/>
                  </a:lnTo>
                  <a:lnTo>
                    <a:pt x="1377" y="203"/>
                  </a:lnTo>
                  <a:lnTo>
                    <a:pt x="1342" y="203"/>
                  </a:lnTo>
                  <a:lnTo>
                    <a:pt x="1306" y="203"/>
                  </a:lnTo>
                  <a:lnTo>
                    <a:pt x="1271" y="201"/>
                  </a:lnTo>
                  <a:lnTo>
                    <a:pt x="1237" y="201"/>
                  </a:lnTo>
                  <a:lnTo>
                    <a:pt x="1203" y="199"/>
                  </a:lnTo>
                  <a:lnTo>
                    <a:pt x="1170" y="199"/>
                  </a:lnTo>
                  <a:lnTo>
                    <a:pt x="1140" y="197"/>
                  </a:lnTo>
                  <a:lnTo>
                    <a:pt x="1115" y="193"/>
                  </a:lnTo>
                  <a:lnTo>
                    <a:pt x="1091" y="191"/>
                  </a:lnTo>
                  <a:lnTo>
                    <a:pt x="1063" y="187"/>
                  </a:lnTo>
                  <a:lnTo>
                    <a:pt x="1028" y="185"/>
                  </a:lnTo>
                  <a:lnTo>
                    <a:pt x="982" y="180"/>
                  </a:lnTo>
                  <a:lnTo>
                    <a:pt x="931" y="176"/>
                  </a:lnTo>
                  <a:lnTo>
                    <a:pt x="874" y="170"/>
                  </a:lnTo>
                  <a:lnTo>
                    <a:pt x="811" y="162"/>
                  </a:lnTo>
                  <a:lnTo>
                    <a:pt x="748" y="156"/>
                  </a:lnTo>
                  <a:lnTo>
                    <a:pt x="681" y="148"/>
                  </a:lnTo>
                  <a:lnTo>
                    <a:pt x="613" y="138"/>
                  </a:lnTo>
                  <a:lnTo>
                    <a:pt x="550" y="130"/>
                  </a:lnTo>
                  <a:lnTo>
                    <a:pt x="487" y="120"/>
                  </a:lnTo>
                  <a:lnTo>
                    <a:pt x="428" y="110"/>
                  </a:lnTo>
                  <a:lnTo>
                    <a:pt x="377" y="99"/>
                  </a:lnTo>
                  <a:lnTo>
                    <a:pt x="329" y="87"/>
                  </a:lnTo>
                  <a:lnTo>
                    <a:pt x="292" y="75"/>
                  </a:lnTo>
                  <a:lnTo>
                    <a:pt x="264" y="63"/>
                  </a:lnTo>
                  <a:lnTo>
                    <a:pt x="225" y="116"/>
                  </a:lnTo>
                  <a:lnTo>
                    <a:pt x="150" y="69"/>
                  </a:lnTo>
                  <a:close/>
                </a:path>
              </a:pathLst>
            </a:custGeom>
            <a:solidFill>
              <a:srgbClr val="6650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682" y="1449"/>
              <a:ext cx="127" cy="89"/>
            </a:xfrm>
            <a:custGeom>
              <a:avLst/>
              <a:gdLst/>
              <a:ahLst/>
              <a:cxnLst>
                <a:cxn ang="0">
                  <a:pos x="127" y="89"/>
                </a:cxn>
                <a:cxn ang="0">
                  <a:pos x="127" y="87"/>
                </a:cxn>
                <a:cxn ang="0">
                  <a:pos x="125" y="85"/>
                </a:cxn>
                <a:cxn ang="0">
                  <a:pos x="123" y="79"/>
                </a:cxn>
                <a:cxn ang="0">
                  <a:pos x="117" y="73"/>
                </a:cxn>
                <a:cxn ang="0">
                  <a:pos x="111" y="67"/>
                </a:cxn>
                <a:cxn ang="0">
                  <a:pos x="107" y="63"/>
                </a:cxn>
                <a:cxn ang="0">
                  <a:pos x="103" y="59"/>
                </a:cxn>
                <a:cxn ang="0">
                  <a:pos x="95" y="59"/>
                </a:cxn>
                <a:cxn ang="0">
                  <a:pos x="89" y="61"/>
                </a:cxn>
                <a:cxn ang="0">
                  <a:pos x="83" y="65"/>
                </a:cxn>
                <a:cxn ang="0">
                  <a:pos x="79" y="65"/>
                </a:cxn>
                <a:cxn ang="0">
                  <a:pos x="69" y="59"/>
                </a:cxn>
                <a:cxn ang="0">
                  <a:pos x="61" y="51"/>
                </a:cxn>
                <a:cxn ang="0">
                  <a:pos x="57" y="51"/>
                </a:cxn>
                <a:cxn ang="0">
                  <a:pos x="55" y="49"/>
                </a:cxn>
                <a:cxn ang="0">
                  <a:pos x="55" y="43"/>
                </a:cxn>
                <a:cxn ang="0">
                  <a:pos x="55" y="35"/>
                </a:cxn>
                <a:cxn ang="0">
                  <a:pos x="54" y="31"/>
                </a:cxn>
                <a:cxn ang="0">
                  <a:pos x="52" y="29"/>
                </a:cxn>
                <a:cxn ang="0">
                  <a:pos x="46" y="25"/>
                </a:cxn>
                <a:cxn ang="0">
                  <a:pos x="42" y="21"/>
                </a:cxn>
                <a:cxn ang="0">
                  <a:pos x="42" y="20"/>
                </a:cxn>
                <a:cxn ang="0">
                  <a:pos x="42" y="16"/>
                </a:cxn>
                <a:cxn ang="0">
                  <a:pos x="38" y="14"/>
                </a:cxn>
                <a:cxn ang="0">
                  <a:pos x="34" y="8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8" y="16"/>
                </a:cxn>
                <a:cxn ang="0">
                  <a:pos x="18" y="21"/>
                </a:cxn>
                <a:cxn ang="0">
                  <a:pos x="30" y="25"/>
                </a:cxn>
                <a:cxn ang="0">
                  <a:pos x="38" y="31"/>
                </a:cxn>
                <a:cxn ang="0">
                  <a:pos x="42" y="37"/>
                </a:cxn>
                <a:cxn ang="0">
                  <a:pos x="42" y="45"/>
                </a:cxn>
                <a:cxn ang="0">
                  <a:pos x="46" y="51"/>
                </a:cxn>
                <a:cxn ang="0">
                  <a:pos x="50" y="55"/>
                </a:cxn>
                <a:cxn ang="0">
                  <a:pos x="55" y="61"/>
                </a:cxn>
                <a:cxn ang="0">
                  <a:pos x="63" y="67"/>
                </a:cxn>
                <a:cxn ang="0">
                  <a:pos x="73" y="71"/>
                </a:cxn>
                <a:cxn ang="0">
                  <a:pos x="81" y="75"/>
                </a:cxn>
                <a:cxn ang="0">
                  <a:pos x="87" y="77"/>
                </a:cxn>
                <a:cxn ang="0">
                  <a:pos x="93" y="77"/>
                </a:cxn>
                <a:cxn ang="0">
                  <a:pos x="97" y="75"/>
                </a:cxn>
                <a:cxn ang="0">
                  <a:pos x="99" y="77"/>
                </a:cxn>
                <a:cxn ang="0">
                  <a:pos x="103" y="81"/>
                </a:cxn>
                <a:cxn ang="0">
                  <a:pos x="109" y="85"/>
                </a:cxn>
                <a:cxn ang="0">
                  <a:pos x="117" y="87"/>
                </a:cxn>
                <a:cxn ang="0">
                  <a:pos x="125" y="89"/>
                </a:cxn>
                <a:cxn ang="0">
                  <a:pos x="127" y="89"/>
                </a:cxn>
              </a:cxnLst>
              <a:rect l="0" t="0" r="r" b="b"/>
              <a:pathLst>
                <a:path w="127" h="89">
                  <a:moveTo>
                    <a:pt x="127" y="89"/>
                  </a:moveTo>
                  <a:lnTo>
                    <a:pt x="127" y="87"/>
                  </a:lnTo>
                  <a:lnTo>
                    <a:pt x="125" y="85"/>
                  </a:lnTo>
                  <a:lnTo>
                    <a:pt x="123" y="79"/>
                  </a:lnTo>
                  <a:lnTo>
                    <a:pt x="117" y="73"/>
                  </a:lnTo>
                  <a:lnTo>
                    <a:pt x="111" y="67"/>
                  </a:lnTo>
                  <a:lnTo>
                    <a:pt x="107" y="63"/>
                  </a:lnTo>
                  <a:lnTo>
                    <a:pt x="103" y="59"/>
                  </a:lnTo>
                  <a:lnTo>
                    <a:pt x="95" y="59"/>
                  </a:lnTo>
                  <a:lnTo>
                    <a:pt x="89" y="61"/>
                  </a:lnTo>
                  <a:lnTo>
                    <a:pt x="83" y="65"/>
                  </a:lnTo>
                  <a:lnTo>
                    <a:pt x="79" y="65"/>
                  </a:lnTo>
                  <a:lnTo>
                    <a:pt x="69" y="59"/>
                  </a:lnTo>
                  <a:lnTo>
                    <a:pt x="61" y="51"/>
                  </a:lnTo>
                  <a:lnTo>
                    <a:pt x="57" y="51"/>
                  </a:lnTo>
                  <a:lnTo>
                    <a:pt x="55" y="49"/>
                  </a:lnTo>
                  <a:lnTo>
                    <a:pt x="55" y="43"/>
                  </a:lnTo>
                  <a:lnTo>
                    <a:pt x="55" y="35"/>
                  </a:lnTo>
                  <a:lnTo>
                    <a:pt x="54" y="31"/>
                  </a:lnTo>
                  <a:lnTo>
                    <a:pt x="52" y="29"/>
                  </a:lnTo>
                  <a:lnTo>
                    <a:pt x="46" y="25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2" y="16"/>
                  </a:lnTo>
                  <a:lnTo>
                    <a:pt x="38" y="14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8" y="16"/>
                  </a:lnTo>
                  <a:lnTo>
                    <a:pt x="18" y="21"/>
                  </a:lnTo>
                  <a:lnTo>
                    <a:pt x="30" y="25"/>
                  </a:lnTo>
                  <a:lnTo>
                    <a:pt x="38" y="31"/>
                  </a:lnTo>
                  <a:lnTo>
                    <a:pt x="42" y="37"/>
                  </a:lnTo>
                  <a:lnTo>
                    <a:pt x="42" y="45"/>
                  </a:lnTo>
                  <a:lnTo>
                    <a:pt x="46" y="51"/>
                  </a:lnTo>
                  <a:lnTo>
                    <a:pt x="50" y="55"/>
                  </a:lnTo>
                  <a:lnTo>
                    <a:pt x="55" y="61"/>
                  </a:lnTo>
                  <a:lnTo>
                    <a:pt x="63" y="67"/>
                  </a:lnTo>
                  <a:lnTo>
                    <a:pt x="73" y="71"/>
                  </a:lnTo>
                  <a:lnTo>
                    <a:pt x="81" y="75"/>
                  </a:lnTo>
                  <a:lnTo>
                    <a:pt x="87" y="77"/>
                  </a:lnTo>
                  <a:lnTo>
                    <a:pt x="93" y="77"/>
                  </a:lnTo>
                  <a:lnTo>
                    <a:pt x="97" y="75"/>
                  </a:lnTo>
                  <a:lnTo>
                    <a:pt x="99" y="77"/>
                  </a:lnTo>
                  <a:lnTo>
                    <a:pt x="103" y="81"/>
                  </a:lnTo>
                  <a:lnTo>
                    <a:pt x="109" y="85"/>
                  </a:lnTo>
                  <a:lnTo>
                    <a:pt x="117" y="87"/>
                  </a:lnTo>
                  <a:lnTo>
                    <a:pt x="125" y="89"/>
                  </a:lnTo>
                  <a:lnTo>
                    <a:pt x="127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751" y="1476"/>
              <a:ext cx="18" cy="16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6" y="10"/>
                </a:cxn>
                <a:cxn ang="0">
                  <a:pos x="10" y="14"/>
                </a:cxn>
                <a:cxn ang="0">
                  <a:pos x="14" y="16"/>
                </a:cxn>
                <a:cxn ang="0">
                  <a:pos x="16" y="16"/>
                </a:cxn>
                <a:cxn ang="0">
                  <a:pos x="18" y="16"/>
                </a:cxn>
              </a:cxnLst>
              <a:rect l="0" t="0" r="r" b="b"/>
              <a:pathLst>
                <a:path w="18" h="16">
                  <a:moveTo>
                    <a:pt x="18" y="16"/>
                  </a:moveTo>
                  <a:lnTo>
                    <a:pt x="18" y="14"/>
                  </a:lnTo>
                  <a:lnTo>
                    <a:pt x="16" y="8"/>
                  </a:lnTo>
                  <a:lnTo>
                    <a:pt x="12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10"/>
                  </a:lnTo>
                  <a:lnTo>
                    <a:pt x="10" y="14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714" y="1439"/>
              <a:ext cx="23" cy="20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22" y="16"/>
                </a:cxn>
                <a:cxn ang="0">
                  <a:pos x="20" y="12"/>
                </a:cxn>
                <a:cxn ang="0">
                  <a:pos x="16" y="8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8" y="14"/>
                </a:cxn>
                <a:cxn ang="0">
                  <a:pos x="14" y="18"/>
                </a:cxn>
                <a:cxn ang="0">
                  <a:pos x="18" y="20"/>
                </a:cxn>
                <a:cxn ang="0">
                  <a:pos x="23" y="18"/>
                </a:cxn>
              </a:cxnLst>
              <a:rect l="0" t="0" r="r" b="b"/>
              <a:pathLst>
                <a:path w="23" h="20">
                  <a:moveTo>
                    <a:pt x="23" y="18"/>
                  </a:moveTo>
                  <a:lnTo>
                    <a:pt x="22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4" y="18"/>
                  </a:lnTo>
                  <a:lnTo>
                    <a:pt x="18" y="20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120" y="1591"/>
              <a:ext cx="55" cy="22"/>
            </a:xfrm>
            <a:custGeom>
              <a:avLst/>
              <a:gdLst/>
              <a:ahLst/>
              <a:cxnLst>
                <a:cxn ang="0">
                  <a:pos x="55" y="12"/>
                </a:cxn>
                <a:cxn ang="0">
                  <a:pos x="29" y="0"/>
                </a:cxn>
                <a:cxn ang="0">
                  <a:pos x="4" y="16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6" y="22"/>
                </a:cxn>
                <a:cxn ang="0">
                  <a:pos x="20" y="20"/>
                </a:cxn>
                <a:cxn ang="0">
                  <a:pos x="37" y="16"/>
                </a:cxn>
                <a:cxn ang="0">
                  <a:pos x="49" y="14"/>
                </a:cxn>
                <a:cxn ang="0">
                  <a:pos x="55" y="12"/>
                </a:cxn>
              </a:cxnLst>
              <a:rect l="0" t="0" r="r" b="b"/>
              <a:pathLst>
                <a:path w="55" h="22">
                  <a:moveTo>
                    <a:pt x="55" y="12"/>
                  </a:moveTo>
                  <a:lnTo>
                    <a:pt x="29" y="0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6" y="22"/>
                  </a:lnTo>
                  <a:lnTo>
                    <a:pt x="20" y="20"/>
                  </a:lnTo>
                  <a:lnTo>
                    <a:pt x="37" y="16"/>
                  </a:lnTo>
                  <a:lnTo>
                    <a:pt x="49" y="14"/>
                  </a:lnTo>
                  <a:lnTo>
                    <a:pt x="5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061" y="1617"/>
              <a:ext cx="55" cy="37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53" y="5"/>
                </a:cxn>
                <a:cxn ang="0">
                  <a:pos x="49" y="7"/>
                </a:cxn>
                <a:cxn ang="0">
                  <a:pos x="45" y="11"/>
                </a:cxn>
                <a:cxn ang="0">
                  <a:pos x="37" y="13"/>
                </a:cxn>
                <a:cxn ang="0">
                  <a:pos x="33" y="15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27" y="17"/>
                </a:cxn>
                <a:cxn ang="0">
                  <a:pos x="21" y="21"/>
                </a:cxn>
                <a:cxn ang="0">
                  <a:pos x="17" y="25"/>
                </a:cxn>
                <a:cxn ang="0">
                  <a:pos x="13" y="27"/>
                </a:cxn>
                <a:cxn ang="0">
                  <a:pos x="11" y="29"/>
                </a:cxn>
                <a:cxn ang="0">
                  <a:pos x="10" y="31"/>
                </a:cxn>
                <a:cxn ang="0">
                  <a:pos x="6" y="35"/>
                </a:cxn>
                <a:cxn ang="0">
                  <a:pos x="2" y="37"/>
                </a:cxn>
                <a:cxn ang="0">
                  <a:pos x="0" y="35"/>
                </a:cxn>
                <a:cxn ang="0">
                  <a:pos x="2" y="29"/>
                </a:cxn>
                <a:cxn ang="0">
                  <a:pos x="6" y="23"/>
                </a:cxn>
                <a:cxn ang="0">
                  <a:pos x="8" y="19"/>
                </a:cxn>
                <a:cxn ang="0">
                  <a:pos x="10" y="17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55" y="3"/>
                </a:cxn>
              </a:cxnLst>
              <a:rect l="0" t="0" r="r" b="b"/>
              <a:pathLst>
                <a:path w="55" h="37">
                  <a:moveTo>
                    <a:pt x="55" y="3"/>
                  </a:moveTo>
                  <a:lnTo>
                    <a:pt x="53" y="5"/>
                  </a:lnTo>
                  <a:lnTo>
                    <a:pt x="49" y="7"/>
                  </a:lnTo>
                  <a:lnTo>
                    <a:pt x="45" y="11"/>
                  </a:lnTo>
                  <a:lnTo>
                    <a:pt x="37" y="13"/>
                  </a:lnTo>
                  <a:lnTo>
                    <a:pt x="33" y="15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7" y="17"/>
                  </a:lnTo>
                  <a:lnTo>
                    <a:pt x="21" y="21"/>
                  </a:lnTo>
                  <a:lnTo>
                    <a:pt x="17" y="25"/>
                  </a:lnTo>
                  <a:lnTo>
                    <a:pt x="13" y="27"/>
                  </a:lnTo>
                  <a:lnTo>
                    <a:pt x="11" y="29"/>
                  </a:lnTo>
                  <a:lnTo>
                    <a:pt x="10" y="31"/>
                  </a:lnTo>
                  <a:lnTo>
                    <a:pt x="6" y="35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6" y="23"/>
                  </a:lnTo>
                  <a:lnTo>
                    <a:pt x="8" y="19"/>
                  </a:lnTo>
                  <a:lnTo>
                    <a:pt x="10" y="17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031" y="1646"/>
              <a:ext cx="18" cy="12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16" y="8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2" y="10"/>
                </a:cxn>
                <a:cxn ang="0">
                  <a:pos x="8" y="12"/>
                </a:cxn>
                <a:cxn ang="0">
                  <a:pos x="18" y="10"/>
                </a:cxn>
              </a:cxnLst>
              <a:rect l="0" t="0" r="r" b="b"/>
              <a:pathLst>
                <a:path w="18" h="12">
                  <a:moveTo>
                    <a:pt x="18" y="10"/>
                  </a:moveTo>
                  <a:lnTo>
                    <a:pt x="16" y="8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009" y="1660"/>
              <a:ext cx="16" cy="1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12" y="8"/>
                </a:cxn>
                <a:cxn ang="0">
                  <a:pos x="16" y="2"/>
                </a:cxn>
              </a:cxnLst>
              <a:rect l="0" t="0" r="r" b="b"/>
              <a:pathLst>
                <a:path w="16" h="10">
                  <a:moveTo>
                    <a:pt x="16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12" y="8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984" y="1658"/>
              <a:ext cx="12" cy="12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2" y="8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10"/>
                </a:cxn>
                <a:cxn ang="0">
                  <a:pos x="6" y="12"/>
                </a:cxn>
                <a:cxn ang="0">
                  <a:pos x="12" y="10"/>
                </a:cxn>
              </a:cxnLst>
              <a:rect l="0" t="0" r="r" b="b"/>
              <a:pathLst>
                <a:path w="12" h="12">
                  <a:moveTo>
                    <a:pt x="12" y="10"/>
                  </a:moveTo>
                  <a:lnTo>
                    <a:pt x="12" y="8"/>
                  </a:lnTo>
                  <a:lnTo>
                    <a:pt x="10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966" y="1672"/>
              <a:ext cx="10" cy="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8" y="0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357" y="1386"/>
              <a:ext cx="27" cy="43"/>
            </a:xfrm>
            <a:custGeom>
              <a:avLst/>
              <a:gdLst/>
              <a:ahLst/>
              <a:cxnLst>
                <a:cxn ang="0">
                  <a:pos x="8" y="43"/>
                </a:cxn>
                <a:cxn ang="0">
                  <a:pos x="10" y="37"/>
                </a:cxn>
                <a:cxn ang="0">
                  <a:pos x="11" y="31"/>
                </a:cxn>
                <a:cxn ang="0">
                  <a:pos x="11" y="27"/>
                </a:cxn>
                <a:cxn ang="0">
                  <a:pos x="13" y="23"/>
                </a:cxn>
                <a:cxn ang="0">
                  <a:pos x="19" y="15"/>
                </a:cxn>
                <a:cxn ang="0">
                  <a:pos x="25" y="8"/>
                </a:cxn>
                <a:cxn ang="0">
                  <a:pos x="27" y="4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3" y="9"/>
                </a:cxn>
                <a:cxn ang="0">
                  <a:pos x="10" y="13"/>
                </a:cxn>
                <a:cxn ang="0">
                  <a:pos x="6" y="17"/>
                </a:cxn>
                <a:cxn ang="0">
                  <a:pos x="2" y="23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4" y="39"/>
                </a:cxn>
                <a:cxn ang="0">
                  <a:pos x="8" y="43"/>
                </a:cxn>
              </a:cxnLst>
              <a:rect l="0" t="0" r="r" b="b"/>
              <a:pathLst>
                <a:path w="27" h="43">
                  <a:moveTo>
                    <a:pt x="8" y="43"/>
                  </a:moveTo>
                  <a:lnTo>
                    <a:pt x="10" y="37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3" y="23"/>
                  </a:lnTo>
                  <a:lnTo>
                    <a:pt x="19" y="15"/>
                  </a:lnTo>
                  <a:lnTo>
                    <a:pt x="25" y="8"/>
                  </a:lnTo>
                  <a:lnTo>
                    <a:pt x="27" y="4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9"/>
                  </a:lnTo>
                  <a:lnTo>
                    <a:pt x="10" y="13"/>
                  </a:lnTo>
                  <a:lnTo>
                    <a:pt x="6" y="17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4" y="39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086" y="1313"/>
              <a:ext cx="198" cy="213"/>
            </a:xfrm>
            <a:custGeom>
              <a:avLst/>
              <a:gdLst/>
              <a:ahLst/>
              <a:cxnLst>
                <a:cxn ang="0">
                  <a:pos x="188" y="167"/>
                </a:cxn>
                <a:cxn ang="0">
                  <a:pos x="194" y="138"/>
                </a:cxn>
                <a:cxn ang="0">
                  <a:pos x="198" y="124"/>
                </a:cxn>
                <a:cxn ang="0">
                  <a:pos x="184" y="126"/>
                </a:cxn>
                <a:cxn ang="0">
                  <a:pos x="168" y="124"/>
                </a:cxn>
                <a:cxn ang="0">
                  <a:pos x="162" y="136"/>
                </a:cxn>
                <a:cxn ang="0">
                  <a:pos x="160" y="138"/>
                </a:cxn>
                <a:cxn ang="0">
                  <a:pos x="144" y="124"/>
                </a:cxn>
                <a:cxn ang="0">
                  <a:pos x="129" y="116"/>
                </a:cxn>
                <a:cxn ang="0">
                  <a:pos x="111" y="122"/>
                </a:cxn>
                <a:cxn ang="0">
                  <a:pos x="101" y="108"/>
                </a:cxn>
                <a:cxn ang="0">
                  <a:pos x="101" y="81"/>
                </a:cxn>
                <a:cxn ang="0">
                  <a:pos x="97" y="75"/>
                </a:cxn>
                <a:cxn ang="0">
                  <a:pos x="75" y="73"/>
                </a:cxn>
                <a:cxn ang="0">
                  <a:pos x="58" y="67"/>
                </a:cxn>
                <a:cxn ang="0">
                  <a:pos x="52" y="59"/>
                </a:cxn>
                <a:cxn ang="0">
                  <a:pos x="46" y="35"/>
                </a:cxn>
                <a:cxn ang="0">
                  <a:pos x="46" y="27"/>
                </a:cxn>
                <a:cxn ang="0">
                  <a:pos x="42" y="13"/>
                </a:cxn>
                <a:cxn ang="0">
                  <a:pos x="38" y="2"/>
                </a:cxn>
                <a:cxn ang="0">
                  <a:pos x="20" y="6"/>
                </a:cxn>
                <a:cxn ang="0">
                  <a:pos x="4" y="17"/>
                </a:cxn>
                <a:cxn ang="0">
                  <a:pos x="2" y="27"/>
                </a:cxn>
                <a:cxn ang="0">
                  <a:pos x="0" y="43"/>
                </a:cxn>
                <a:cxn ang="0">
                  <a:pos x="8" y="59"/>
                </a:cxn>
                <a:cxn ang="0">
                  <a:pos x="12" y="73"/>
                </a:cxn>
                <a:cxn ang="0">
                  <a:pos x="12" y="81"/>
                </a:cxn>
                <a:cxn ang="0">
                  <a:pos x="18" y="102"/>
                </a:cxn>
                <a:cxn ang="0">
                  <a:pos x="24" y="112"/>
                </a:cxn>
                <a:cxn ang="0">
                  <a:pos x="42" y="118"/>
                </a:cxn>
                <a:cxn ang="0">
                  <a:pos x="63" y="118"/>
                </a:cxn>
                <a:cxn ang="0">
                  <a:pos x="67" y="124"/>
                </a:cxn>
                <a:cxn ang="0">
                  <a:pos x="67" y="152"/>
                </a:cxn>
                <a:cxn ang="0">
                  <a:pos x="77" y="165"/>
                </a:cxn>
                <a:cxn ang="0">
                  <a:pos x="95" y="159"/>
                </a:cxn>
                <a:cxn ang="0">
                  <a:pos x="111" y="169"/>
                </a:cxn>
                <a:cxn ang="0">
                  <a:pos x="127" y="183"/>
                </a:cxn>
                <a:cxn ang="0">
                  <a:pos x="129" y="181"/>
                </a:cxn>
                <a:cxn ang="0">
                  <a:pos x="134" y="169"/>
                </a:cxn>
                <a:cxn ang="0">
                  <a:pos x="150" y="169"/>
                </a:cxn>
                <a:cxn ang="0">
                  <a:pos x="164" y="167"/>
                </a:cxn>
                <a:cxn ang="0">
                  <a:pos x="162" y="179"/>
                </a:cxn>
                <a:cxn ang="0">
                  <a:pos x="158" y="201"/>
                </a:cxn>
                <a:cxn ang="0">
                  <a:pos x="154" y="213"/>
                </a:cxn>
                <a:cxn ang="0">
                  <a:pos x="154" y="213"/>
                </a:cxn>
                <a:cxn ang="0">
                  <a:pos x="160" y="209"/>
                </a:cxn>
                <a:cxn ang="0">
                  <a:pos x="170" y="191"/>
                </a:cxn>
              </a:cxnLst>
              <a:rect l="0" t="0" r="r" b="b"/>
              <a:pathLst>
                <a:path w="198" h="213">
                  <a:moveTo>
                    <a:pt x="180" y="179"/>
                  </a:moveTo>
                  <a:lnTo>
                    <a:pt x="188" y="167"/>
                  </a:lnTo>
                  <a:lnTo>
                    <a:pt x="192" y="152"/>
                  </a:lnTo>
                  <a:lnTo>
                    <a:pt x="194" y="138"/>
                  </a:lnTo>
                  <a:lnTo>
                    <a:pt x="198" y="128"/>
                  </a:lnTo>
                  <a:lnTo>
                    <a:pt x="198" y="124"/>
                  </a:lnTo>
                  <a:lnTo>
                    <a:pt x="192" y="124"/>
                  </a:lnTo>
                  <a:lnTo>
                    <a:pt x="184" y="126"/>
                  </a:lnTo>
                  <a:lnTo>
                    <a:pt x="174" y="124"/>
                  </a:lnTo>
                  <a:lnTo>
                    <a:pt x="168" y="124"/>
                  </a:lnTo>
                  <a:lnTo>
                    <a:pt x="164" y="130"/>
                  </a:lnTo>
                  <a:lnTo>
                    <a:pt x="162" y="136"/>
                  </a:lnTo>
                  <a:lnTo>
                    <a:pt x="162" y="140"/>
                  </a:lnTo>
                  <a:lnTo>
                    <a:pt x="160" y="138"/>
                  </a:lnTo>
                  <a:lnTo>
                    <a:pt x="152" y="130"/>
                  </a:lnTo>
                  <a:lnTo>
                    <a:pt x="144" y="124"/>
                  </a:lnTo>
                  <a:lnTo>
                    <a:pt x="136" y="116"/>
                  </a:lnTo>
                  <a:lnTo>
                    <a:pt x="129" y="116"/>
                  </a:lnTo>
                  <a:lnTo>
                    <a:pt x="119" y="120"/>
                  </a:lnTo>
                  <a:lnTo>
                    <a:pt x="111" y="122"/>
                  </a:lnTo>
                  <a:lnTo>
                    <a:pt x="105" y="120"/>
                  </a:lnTo>
                  <a:lnTo>
                    <a:pt x="101" y="108"/>
                  </a:lnTo>
                  <a:lnTo>
                    <a:pt x="101" y="94"/>
                  </a:lnTo>
                  <a:lnTo>
                    <a:pt x="101" y="81"/>
                  </a:lnTo>
                  <a:lnTo>
                    <a:pt x="101" y="75"/>
                  </a:lnTo>
                  <a:lnTo>
                    <a:pt x="97" y="75"/>
                  </a:lnTo>
                  <a:lnTo>
                    <a:pt x="87" y="75"/>
                  </a:lnTo>
                  <a:lnTo>
                    <a:pt x="75" y="73"/>
                  </a:lnTo>
                  <a:lnTo>
                    <a:pt x="63" y="71"/>
                  </a:lnTo>
                  <a:lnTo>
                    <a:pt x="58" y="67"/>
                  </a:lnTo>
                  <a:lnTo>
                    <a:pt x="54" y="63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46" y="35"/>
                  </a:lnTo>
                  <a:lnTo>
                    <a:pt x="46" y="33"/>
                  </a:lnTo>
                  <a:lnTo>
                    <a:pt x="46" y="27"/>
                  </a:lnTo>
                  <a:lnTo>
                    <a:pt x="44" y="19"/>
                  </a:lnTo>
                  <a:lnTo>
                    <a:pt x="42" y="13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0" y="6"/>
                  </a:lnTo>
                  <a:lnTo>
                    <a:pt x="8" y="13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4" y="53"/>
                  </a:lnTo>
                  <a:lnTo>
                    <a:pt x="8" y="59"/>
                  </a:lnTo>
                  <a:lnTo>
                    <a:pt x="10" y="65"/>
                  </a:lnTo>
                  <a:lnTo>
                    <a:pt x="12" y="73"/>
                  </a:lnTo>
                  <a:lnTo>
                    <a:pt x="12" y="79"/>
                  </a:lnTo>
                  <a:lnTo>
                    <a:pt x="12" y="81"/>
                  </a:lnTo>
                  <a:lnTo>
                    <a:pt x="18" y="100"/>
                  </a:lnTo>
                  <a:lnTo>
                    <a:pt x="18" y="102"/>
                  </a:lnTo>
                  <a:lnTo>
                    <a:pt x="20" y="108"/>
                  </a:lnTo>
                  <a:lnTo>
                    <a:pt x="24" y="112"/>
                  </a:lnTo>
                  <a:lnTo>
                    <a:pt x="30" y="116"/>
                  </a:lnTo>
                  <a:lnTo>
                    <a:pt x="42" y="118"/>
                  </a:lnTo>
                  <a:lnTo>
                    <a:pt x="54" y="118"/>
                  </a:lnTo>
                  <a:lnTo>
                    <a:pt x="63" y="118"/>
                  </a:lnTo>
                  <a:lnTo>
                    <a:pt x="67" y="118"/>
                  </a:lnTo>
                  <a:lnTo>
                    <a:pt x="67" y="124"/>
                  </a:lnTo>
                  <a:lnTo>
                    <a:pt x="67" y="138"/>
                  </a:lnTo>
                  <a:lnTo>
                    <a:pt x="67" y="152"/>
                  </a:lnTo>
                  <a:lnTo>
                    <a:pt x="71" y="163"/>
                  </a:lnTo>
                  <a:lnTo>
                    <a:pt x="77" y="165"/>
                  </a:lnTo>
                  <a:lnTo>
                    <a:pt x="85" y="163"/>
                  </a:lnTo>
                  <a:lnTo>
                    <a:pt x="95" y="159"/>
                  </a:lnTo>
                  <a:lnTo>
                    <a:pt x="103" y="161"/>
                  </a:lnTo>
                  <a:lnTo>
                    <a:pt x="111" y="169"/>
                  </a:lnTo>
                  <a:lnTo>
                    <a:pt x="119" y="175"/>
                  </a:lnTo>
                  <a:lnTo>
                    <a:pt x="127" y="183"/>
                  </a:lnTo>
                  <a:lnTo>
                    <a:pt x="129" y="185"/>
                  </a:lnTo>
                  <a:lnTo>
                    <a:pt x="129" y="181"/>
                  </a:lnTo>
                  <a:lnTo>
                    <a:pt x="131" y="175"/>
                  </a:lnTo>
                  <a:lnTo>
                    <a:pt x="134" y="169"/>
                  </a:lnTo>
                  <a:lnTo>
                    <a:pt x="140" y="169"/>
                  </a:lnTo>
                  <a:lnTo>
                    <a:pt x="150" y="169"/>
                  </a:lnTo>
                  <a:lnTo>
                    <a:pt x="158" y="167"/>
                  </a:lnTo>
                  <a:lnTo>
                    <a:pt x="164" y="167"/>
                  </a:lnTo>
                  <a:lnTo>
                    <a:pt x="164" y="171"/>
                  </a:lnTo>
                  <a:lnTo>
                    <a:pt x="162" y="179"/>
                  </a:lnTo>
                  <a:lnTo>
                    <a:pt x="160" y="189"/>
                  </a:lnTo>
                  <a:lnTo>
                    <a:pt x="158" y="201"/>
                  </a:lnTo>
                  <a:lnTo>
                    <a:pt x="154" y="213"/>
                  </a:lnTo>
                  <a:lnTo>
                    <a:pt x="154" y="213"/>
                  </a:lnTo>
                  <a:lnTo>
                    <a:pt x="154" y="213"/>
                  </a:lnTo>
                  <a:lnTo>
                    <a:pt x="154" y="213"/>
                  </a:lnTo>
                  <a:lnTo>
                    <a:pt x="154" y="213"/>
                  </a:lnTo>
                  <a:lnTo>
                    <a:pt x="160" y="209"/>
                  </a:lnTo>
                  <a:lnTo>
                    <a:pt x="164" y="201"/>
                  </a:lnTo>
                  <a:lnTo>
                    <a:pt x="170" y="191"/>
                  </a:lnTo>
                  <a:lnTo>
                    <a:pt x="180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128" y="1058"/>
              <a:ext cx="94" cy="79"/>
            </a:xfrm>
            <a:custGeom>
              <a:avLst/>
              <a:gdLst/>
              <a:ahLst/>
              <a:cxnLst>
                <a:cxn ang="0">
                  <a:pos x="67" y="63"/>
                </a:cxn>
                <a:cxn ang="0">
                  <a:pos x="71" y="69"/>
                </a:cxn>
                <a:cxn ang="0">
                  <a:pos x="77" y="73"/>
                </a:cxn>
                <a:cxn ang="0">
                  <a:pos x="83" y="77"/>
                </a:cxn>
                <a:cxn ang="0">
                  <a:pos x="91" y="79"/>
                </a:cxn>
                <a:cxn ang="0">
                  <a:pos x="94" y="75"/>
                </a:cxn>
                <a:cxn ang="0">
                  <a:pos x="94" y="69"/>
                </a:cxn>
                <a:cxn ang="0">
                  <a:pos x="92" y="59"/>
                </a:cxn>
                <a:cxn ang="0">
                  <a:pos x="91" y="49"/>
                </a:cxn>
                <a:cxn ang="0">
                  <a:pos x="85" y="43"/>
                </a:cxn>
                <a:cxn ang="0">
                  <a:pos x="79" y="40"/>
                </a:cxn>
                <a:cxn ang="0">
                  <a:pos x="71" y="38"/>
                </a:cxn>
                <a:cxn ang="0">
                  <a:pos x="67" y="28"/>
                </a:cxn>
                <a:cxn ang="0">
                  <a:pos x="65" y="20"/>
                </a:cxn>
                <a:cxn ang="0">
                  <a:pos x="59" y="12"/>
                </a:cxn>
                <a:cxn ang="0">
                  <a:pos x="53" y="6"/>
                </a:cxn>
                <a:cxn ang="0">
                  <a:pos x="47" y="0"/>
                </a:cxn>
                <a:cxn ang="0">
                  <a:pos x="45" y="2"/>
                </a:cxn>
                <a:cxn ang="0">
                  <a:pos x="43" y="4"/>
                </a:cxn>
                <a:cxn ang="0">
                  <a:pos x="39" y="6"/>
                </a:cxn>
                <a:cxn ang="0">
                  <a:pos x="35" y="8"/>
                </a:cxn>
                <a:cxn ang="0">
                  <a:pos x="23" y="8"/>
                </a:cxn>
                <a:cxn ang="0">
                  <a:pos x="16" y="10"/>
                </a:cxn>
                <a:cxn ang="0">
                  <a:pos x="10" y="12"/>
                </a:cxn>
                <a:cxn ang="0">
                  <a:pos x="4" y="16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2" y="32"/>
                </a:cxn>
                <a:cxn ang="0">
                  <a:pos x="6" y="38"/>
                </a:cxn>
                <a:cxn ang="0">
                  <a:pos x="12" y="41"/>
                </a:cxn>
                <a:cxn ang="0">
                  <a:pos x="17" y="47"/>
                </a:cxn>
                <a:cxn ang="0">
                  <a:pos x="23" y="53"/>
                </a:cxn>
                <a:cxn ang="0">
                  <a:pos x="29" y="61"/>
                </a:cxn>
                <a:cxn ang="0">
                  <a:pos x="33" y="59"/>
                </a:cxn>
                <a:cxn ang="0">
                  <a:pos x="39" y="57"/>
                </a:cxn>
                <a:cxn ang="0">
                  <a:pos x="45" y="55"/>
                </a:cxn>
                <a:cxn ang="0">
                  <a:pos x="49" y="53"/>
                </a:cxn>
                <a:cxn ang="0">
                  <a:pos x="59" y="51"/>
                </a:cxn>
                <a:cxn ang="0">
                  <a:pos x="63" y="53"/>
                </a:cxn>
                <a:cxn ang="0">
                  <a:pos x="65" y="57"/>
                </a:cxn>
                <a:cxn ang="0">
                  <a:pos x="67" y="63"/>
                </a:cxn>
              </a:cxnLst>
              <a:rect l="0" t="0" r="r" b="b"/>
              <a:pathLst>
                <a:path w="94" h="79">
                  <a:moveTo>
                    <a:pt x="67" y="63"/>
                  </a:moveTo>
                  <a:lnTo>
                    <a:pt x="71" y="69"/>
                  </a:lnTo>
                  <a:lnTo>
                    <a:pt x="77" y="73"/>
                  </a:lnTo>
                  <a:lnTo>
                    <a:pt x="83" y="77"/>
                  </a:lnTo>
                  <a:lnTo>
                    <a:pt x="91" y="79"/>
                  </a:lnTo>
                  <a:lnTo>
                    <a:pt x="94" y="75"/>
                  </a:lnTo>
                  <a:lnTo>
                    <a:pt x="94" y="69"/>
                  </a:lnTo>
                  <a:lnTo>
                    <a:pt x="92" y="59"/>
                  </a:lnTo>
                  <a:lnTo>
                    <a:pt x="91" y="49"/>
                  </a:lnTo>
                  <a:lnTo>
                    <a:pt x="85" y="43"/>
                  </a:lnTo>
                  <a:lnTo>
                    <a:pt x="79" y="40"/>
                  </a:lnTo>
                  <a:lnTo>
                    <a:pt x="71" y="38"/>
                  </a:lnTo>
                  <a:lnTo>
                    <a:pt x="67" y="28"/>
                  </a:lnTo>
                  <a:lnTo>
                    <a:pt x="65" y="20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7" y="0"/>
                  </a:lnTo>
                  <a:lnTo>
                    <a:pt x="45" y="2"/>
                  </a:lnTo>
                  <a:lnTo>
                    <a:pt x="43" y="4"/>
                  </a:lnTo>
                  <a:lnTo>
                    <a:pt x="39" y="6"/>
                  </a:lnTo>
                  <a:lnTo>
                    <a:pt x="35" y="8"/>
                  </a:lnTo>
                  <a:lnTo>
                    <a:pt x="23" y="8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4" y="16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6" y="38"/>
                  </a:lnTo>
                  <a:lnTo>
                    <a:pt x="12" y="41"/>
                  </a:lnTo>
                  <a:lnTo>
                    <a:pt x="17" y="47"/>
                  </a:lnTo>
                  <a:lnTo>
                    <a:pt x="23" y="53"/>
                  </a:lnTo>
                  <a:lnTo>
                    <a:pt x="29" y="61"/>
                  </a:lnTo>
                  <a:lnTo>
                    <a:pt x="33" y="59"/>
                  </a:lnTo>
                  <a:lnTo>
                    <a:pt x="39" y="57"/>
                  </a:lnTo>
                  <a:lnTo>
                    <a:pt x="45" y="55"/>
                  </a:lnTo>
                  <a:lnTo>
                    <a:pt x="49" y="53"/>
                  </a:lnTo>
                  <a:lnTo>
                    <a:pt x="59" y="51"/>
                  </a:lnTo>
                  <a:lnTo>
                    <a:pt x="63" y="53"/>
                  </a:lnTo>
                  <a:lnTo>
                    <a:pt x="65" y="57"/>
                  </a:lnTo>
                  <a:lnTo>
                    <a:pt x="6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078" y="1159"/>
              <a:ext cx="148" cy="92"/>
            </a:xfrm>
            <a:custGeom>
              <a:avLst/>
              <a:gdLst/>
              <a:ahLst/>
              <a:cxnLst>
                <a:cxn ang="0">
                  <a:pos x="142" y="83"/>
                </a:cxn>
                <a:cxn ang="0">
                  <a:pos x="148" y="69"/>
                </a:cxn>
                <a:cxn ang="0">
                  <a:pos x="142" y="55"/>
                </a:cxn>
                <a:cxn ang="0">
                  <a:pos x="146" y="43"/>
                </a:cxn>
                <a:cxn ang="0">
                  <a:pos x="137" y="37"/>
                </a:cxn>
                <a:cxn ang="0">
                  <a:pos x="115" y="39"/>
                </a:cxn>
                <a:cxn ang="0">
                  <a:pos x="99" y="37"/>
                </a:cxn>
                <a:cxn ang="0">
                  <a:pos x="85" y="39"/>
                </a:cxn>
                <a:cxn ang="0">
                  <a:pos x="69" y="47"/>
                </a:cxn>
                <a:cxn ang="0">
                  <a:pos x="64" y="41"/>
                </a:cxn>
                <a:cxn ang="0">
                  <a:pos x="58" y="21"/>
                </a:cxn>
                <a:cxn ang="0">
                  <a:pos x="56" y="10"/>
                </a:cxn>
                <a:cxn ang="0">
                  <a:pos x="60" y="2"/>
                </a:cxn>
                <a:cxn ang="0">
                  <a:pos x="60" y="0"/>
                </a:cxn>
                <a:cxn ang="0">
                  <a:pos x="50" y="4"/>
                </a:cxn>
                <a:cxn ang="0">
                  <a:pos x="30" y="10"/>
                </a:cxn>
                <a:cxn ang="0">
                  <a:pos x="10" y="15"/>
                </a:cxn>
                <a:cxn ang="0">
                  <a:pos x="0" y="25"/>
                </a:cxn>
                <a:cxn ang="0">
                  <a:pos x="10" y="33"/>
                </a:cxn>
                <a:cxn ang="0">
                  <a:pos x="26" y="41"/>
                </a:cxn>
                <a:cxn ang="0">
                  <a:pos x="22" y="53"/>
                </a:cxn>
                <a:cxn ang="0">
                  <a:pos x="24" y="67"/>
                </a:cxn>
                <a:cxn ang="0">
                  <a:pos x="32" y="85"/>
                </a:cxn>
                <a:cxn ang="0">
                  <a:pos x="36" y="92"/>
                </a:cxn>
                <a:cxn ang="0">
                  <a:pos x="52" y="85"/>
                </a:cxn>
                <a:cxn ang="0">
                  <a:pos x="66" y="81"/>
                </a:cxn>
                <a:cxn ang="0">
                  <a:pos x="81" y="85"/>
                </a:cxn>
                <a:cxn ang="0">
                  <a:pos x="103" y="83"/>
                </a:cxn>
                <a:cxn ang="0">
                  <a:pos x="111" y="83"/>
                </a:cxn>
                <a:cxn ang="0">
                  <a:pos x="111" y="83"/>
                </a:cxn>
                <a:cxn ang="0">
                  <a:pos x="115" y="79"/>
                </a:cxn>
                <a:cxn ang="0">
                  <a:pos x="129" y="83"/>
                </a:cxn>
              </a:cxnLst>
              <a:rect l="0" t="0" r="r" b="b"/>
              <a:pathLst>
                <a:path w="148" h="92">
                  <a:moveTo>
                    <a:pt x="137" y="85"/>
                  </a:moveTo>
                  <a:lnTo>
                    <a:pt x="142" y="83"/>
                  </a:lnTo>
                  <a:lnTo>
                    <a:pt x="146" y="75"/>
                  </a:lnTo>
                  <a:lnTo>
                    <a:pt x="148" y="69"/>
                  </a:lnTo>
                  <a:lnTo>
                    <a:pt x="144" y="61"/>
                  </a:lnTo>
                  <a:lnTo>
                    <a:pt x="142" y="55"/>
                  </a:lnTo>
                  <a:lnTo>
                    <a:pt x="144" y="47"/>
                  </a:lnTo>
                  <a:lnTo>
                    <a:pt x="146" y="43"/>
                  </a:lnTo>
                  <a:lnTo>
                    <a:pt x="144" y="39"/>
                  </a:lnTo>
                  <a:lnTo>
                    <a:pt x="137" y="37"/>
                  </a:lnTo>
                  <a:lnTo>
                    <a:pt x="125" y="39"/>
                  </a:lnTo>
                  <a:lnTo>
                    <a:pt x="115" y="39"/>
                  </a:lnTo>
                  <a:lnTo>
                    <a:pt x="105" y="39"/>
                  </a:lnTo>
                  <a:lnTo>
                    <a:pt x="99" y="37"/>
                  </a:lnTo>
                  <a:lnTo>
                    <a:pt x="91" y="37"/>
                  </a:lnTo>
                  <a:lnTo>
                    <a:pt x="85" y="39"/>
                  </a:lnTo>
                  <a:lnTo>
                    <a:pt x="77" y="43"/>
                  </a:lnTo>
                  <a:lnTo>
                    <a:pt x="69" y="47"/>
                  </a:lnTo>
                  <a:lnTo>
                    <a:pt x="66" y="45"/>
                  </a:lnTo>
                  <a:lnTo>
                    <a:pt x="64" y="41"/>
                  </a:lnTo>
                  <a:lnTo>
                    <a:pt x="62" y="31"/>
                  </a:lnTo>
                  <a:lnTo>
                    <a:pt x="58" y="21"/>
                  </a:lnTo>
                  <a:lnTo>
                    <a:pt x="56" y="15"/>
                  </a:lnTo>
                  <a:lnTo>
                    <a:pt x="56" y="10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0" y="4"/>
                  </a:lnTo>
                  <a:lnTo>
                    <a:pt x="40" y="6"/>
                  </a:lnTo>
                  <a:lnTo>
                    <a:pt x="30" y="10"/>
                  </a:lnTo>
                  <a:lnTo>
                    <a:pt x="20" y="12"/>
                  </a:lnTo>
                  <a:lnTo>
                    <a:pt x="10" y="15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10" y="33"/>
                  </a:lnTo>
                  <a:lnTo>
                    <a:pt x="18" y="37"/>
                  </a:lnTo>
                  <a:lnTo>
                    <a:pt x="26" y="41"/>
                  </a:lnTo>
                  <a:lnTo>
                    <a:pt x="26" y="47"/>
                  </a:lnTo>
                  <a:lnTo>
                    <a:pt x="22" y="53"/>
                  </a:lnTo>
                  <a:lnTo>
                    <a:pt x="22" y="59"/>
                  </a:lnTo>
                  <a:lnTo>
                    <a:pt x="24" y="67"/>
                  </a:lnTo>
                  <a:lnTo>
                    <a:pt x="28" y="75"/>
                  </a:lnTo>
                  <a:lnTo>
                    <a:pt x="32" y="85"/>
                  </a:lnTo>
                  <a:lnTo>
                    <a:pt x="34" y="90"/>
                  </a:lnTo>
                  <a:lnTo>
                    <a:pt x="36" y="92"/>
                  </a:lnTo>
                  <a:lnTo>
                    <a:pt x="44" y="88"/>
                  </a:lnTo>
                  <a:lnTo>
                    <a:pt x="52" y="85"/>
                  </a:lnTo>
                  <a:lnTo>
                    <a:pt x="58" y="83"/>
                  </a:lnTo>
                  <a:lnTo>
                    <a:pt x="66" y="81"/>
                  </a:lnTo>
                  <a:lnTo>
                    <a:pt x="71" y="83"/>
                  </a:lnTo>
                  <a:lnTo>
                    <a:pt x="81" y="85"/>
                  </a:lnTo>
                  <a:lnTo>
                    <a:pt x="91" y="83"/>
                  </a:lnTo>
                  <a:lnTo>
                    <a:pt x="103" y="83"/>
                  </a:lnTo>
                  <a:lnTo>
                    <a:pt x="111" y="83"/>
                  </a:lnTo>
                  <a:lnTo>
                    <a:pt x="111" y="83"/>
                  </a:lnTo>
                  <a:lnTo>
                    <a:pt x="111" y="83"/>
                  </a:lnTo>
                  <a:lnTo>
                    <a:pt x="111" y="83"/>
                  </a:lnTo>
                  <a:lnTo>
                    <a:pt x="113" y="83"/>
                  </a:lnTo>
                  <a:lnTo>
                    <a:pt x="115" y="79"/>
                  </a:lnTo>
                  <a:lnTo>
                    <a:pt x="121" y="81"/>
                  </a:lnTo>
                  <a:lnTo>
                    <a:pt x="129" y="83"/>
                  </a:lnTo>
                  <a:lnTo>
                    <a:pt x="137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436" y="1346"/>
              <a:ext cx="414" cy="194"/>
            </a:xfrm>
            <a:custGeom>
              <a:avLst/>
              <a:gdLst/>
              <a:ahLst/>
              <a:cxnLst>
                <a:cxn ang="0">
                  <a:pos x="254" y="51"/>
                </a:cxn>
                <a:cxn ang="0">
                  <a:pos x="250" y="51"/>
                </a:cxn>
                <a:cxn ang="0">
                  <a:pos x="242" y="57"/>
                </a:cxn>
                <a:cxn ang="0">
                  <a:pos x="225" y="73"/>
                </a:cxn>
                <a:cxn ang="0">
                  <a:pos x="209" y="69"/>
                </a:cxn>
                <a:cxn ang="0">
                  <a:pos x="187" y="46"/>
                </a:cxn>
                <a:cxn ang="0">
                  <a:pos x="167" y="46"/>
                </a:cxn>
                <a:cxn ang="0">
                  <a:pos x="146" y="48"/>
                </a:cxn>
                <a:cxn ang="0">
                  <a:pos x="138" y="40"/>
                </a:cxn>
                <a:cxn ang="0">
                  <a:pos x="136" y="28"/>
                </a:cxn>
                <a:cxn ang="0">
                  <a:pos x="134" y="18"/>
                </a:cxn>
                <a:cxn ang="0">
                  <a:pos x="134" y="18"/>
                </a:cxn>
                <a:cxn ang="0">
                  <a:pos x="126" y="18"/>
                </a:cxn>
                <a:cxn ang="0">
                  <a:pos x="116" y="20"/>
                </a:cxn>
                <a:cxn ang="0">
                  <a:pos x="90" y="14"/>
                </a:cxn>
                <a:cxn ang="0">
                  <a:pos x="71" y="8"/>
                </a:cxn>
                <a:cxn ang="0">
                  <a:pos x="59" y="2"/>
                </a:cxn>
                <a:cxn ang="0">
                  <a:pos x="41" y="0"/>
                </a:cxn>
                <a:cxn ang="0">
                  <a:pos x="25" y="8"/>
                </a:cxn>
                <a:cxn ang="0">
                  <a:pos x="29" y="22"/>
                </a:cxn>
                <a:cxn ang="0">
                  <a:pos x="29" y="26"/>
                </a:cxn>
                <a:cxn ang="0">
                  <a:pos x="17" y="40"/>
                </a:cxn>
                <a:cxn ang="0">
                  <a:pos x="4" y="42"/>
                </a:cxn>
                <a:cxn ang="0">
                  <a:pos x="2" y="46"/>
                </a:cxn>
                <a:cxn ang="0">
                  <a:pos x="9" y="46"/>
                </a:cxn>
                <a:cxn ang="0">
                  <a:pos x="25" y="48"/>
                </a:cxn>
                <a:cxn ang="0">
                  <a:pos x="37" y="53"/>
                </a:cxn>
                <a:cxn ang="0">
                  <a:pos x="57" y="59"/>
                </a:cxn>
                <a:cxn ang="0">
                  <a:pos x="82" y="65"/>
                </a:cxn>
                <a:cxn ang="0">
                  <a:pos x="92" y="63"/>
                </a:cxn>
                <a:cxn ang="0">
                  <a:pos x="106" y="63"/>
                </a:cxn>
                <a:cxn ang="0">
                  <a:pos x="124" y="67"/>
                </a:cxn>
                <a:cxn ang="0">
                  <a:pos x="152" y="67"/>
                </a:cxn>
                <a:cxn ang="0">
                  <a:pos x="167" y="69"/>
                </a:cxn>
                <a:cxn ang="0">
                  <a:pos x="185" y="81"/>
                </a:cxn>
                <a:cxn ang="0">
                  <a:pos x="203" y="85"/>
                </a:cxn>
                <a:cxn ang="0">
                  <a:pos x="207" y="87"/>
                </a:cxn>
                <a:cxn ang="0">
                  <a:pos x="215" y="95"/>
                </a:cxn>
                <a:cxn ang="0">
                  <a:pos x="232" y="101"/>
                </a:cxn>
                <a:cxn ang="0">
                  <a:pos x="246" y="103"/>
                </a:cxn>
                <a:cxn ang="0">
                  <a:pos x="252" y="93"/>
                </a:cxn>
                <a:cxn ang="0">
                  <a:pos x="260" y="87"/>
                </a:cxn>
                <a:cxn ang="0">
                  <a:pos x="280" y="93"/>
                </a:cxn>
                <a:cxn ang="0">
                  <a:pos x="301" y="97"/>
                </a:cxn>
                <a:cxn ang="0">
                  <a:pos x="317" y="115"/>
                </a:cxn>
                <a:cxn ang="0">
                  <a:pos x="329" y="128"/>
                </a:cxn>
                <a:cxn ang="0">
                  <a:pos x="349" y="148"/>
                </a:cxn>
                <a:cxn ang="0">
                  <a:pos x="361" y="158"/>
                </a:cxn>
                <a:cxn ang="0">
                  <a:pos x="369" y="160"/>
                </a:cxn>
                <a:cxn ang="0">
                  <a:pos x="382" y="170"/>
                </a:cxn>
                <a:cxn ang="0">
                  <a:pos x="398" y="190"/>
                </a:cxn>
                <a:cxn ang="0">
                  <a:pos x="406" y="192"/>
                </a:cxn>
                <a:cxn ang="0">
                  <a:pos x="414" y="172"/>
                </a:cxn>
                <a:cxn ang="0">
                  <a:pos x="390" y="148"/>
                </a:cxn>
                <a:cxn ang="0">
                  <a:pos x="374" y="140"/>
                </a:cxn>
                <a:cxn ang="0">
                  <a:pos x="357" y="126"/>
                </a:cxn>
                <a:cxn ang="0">
                  <a:pos x="329" y="101"/>
                </a:cxn>
                <a:cxn ang="0">
                  <a:pos x="317" y="81"/>
                </a:cxn>
                <a:cxn ang="0">
                  <a:pos x="296" y="65"/>
                </a:cxn>
                <a:cxn ang="0">
                  <a:pos x="278" y="57"/>
                </a:cxn>
                <a:cxn ang="0">
                  <a:pos x="264" y="55"/>
                </a:cxn>
              </a:cxnLst>
              <a:rect l="0" t="0" r="r" b="b"/>
              <a:pathLst>
                <a:path w="414" h="194">
                  <a:moveTo>
                    <a:pt x="256" y="53"/>
                  </a:moveTo>
                  <a:lnTo>
                    <a:pt x="254" y="51"/>
                  </a:lnTo>
                  <a:lnTo>
                    <a:pt x="252" y="51"/>
                  </a:lnTo>
                  <a:lnTo>
                    <a:pt x="250" y="51"/>
                  </a:lnTo>
                  <a:lnTo>
                    <a:pt x="248" y="49"/>
                  </a:lnTo>
                  <a:lnTo>
                    <a:pt x="242" y="57"/>
                  </a:lnTo>
                  <a:lnTo>
                    <a:pt x="234" y="65"/>
                  </a:lnTo>
                  <a:lnTo>
                    <a:pt x="225" y="73"/>
                  </a:lnTo>
                  <a:lnTo>
                    <a:pt x="219" y="75"/>
                  </a:lnTo>
                  <a:lnTo>
                    <a:pt x="209" y="69"/>
                  </a:lnTo>
                  <a:lnTo>
                    <a:pt x="197" y="57"/>
                  </a:lnTo>
                  <a:lnTo>
                    <a:pt x="187" y="46"/>
                  </a:lnTo>
                  <a:lnTo>
                    <a:pt x="177" y="42"/>
                  </a:lnTo>
                  <a:lnTo>
                    <a:pt x="167" y="46"/>
                  </a:lnTo>
                  <a:lnTo>
                    <a:pt x="155" y="48"/>
                  </a:lnTo>
                  <a:lnTo>
                    <a:pt x="146" y="48"/>
                  </a:lnTo>
                  <a:lnTo>
                    <a:pt x="140" y="42"/>
                  </a:lnTo>
                  <a:lnTo>
                    <a:pt x="138" y="40"/>
                  </a:lnTo>
                  <a:lnTo>
                    <a:pt x="138" y="34"/>
                  </a:lnTo>
                  <a:lnTo>
                    <a:pt x="136" y="28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22" y="20"/>
                  </a:lnTo>
                  <a:lnTo>
                    <a:pt x="116" y="20"/>
                  </a:lnTo>
                  <a:lnTo>
                    <a:pt x="104" y="18"/>
                  </a:lnTo>
                  <a:lnTo>
                    <a:pt x="90" y="14"/>
                  </a:lnTo>
                  <a:lnTo>
                    <a:pt x="79" y="12"/>
                  </a:lnTo>
                  <a:lnTo>
                    <a:pt x="71" y="8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31" y="2"/>
                  </a:lnTo>
                  <a:lnTo>
                    <a:pt x="25" y="8"/>
                  </a:lnTo>
                  <a:lnTo>
                    <a:pt x="25" y="16"/>
                  </a:lnTo>
                  <a:lnTo>
                    <a:pt x="29" y="22"/>
                  </a:lnTo>
                  <a:lnTo>
                    <a:pt x="31" y="24"/>
                  </a:lnTo>
                  <a:lnTo>
                    <a:pt x="29" y="26"/>
                  </a:lnTo>
                  <a:lnTo>
                    <a:pt x="25" y="32"/>
                  </a:lnTo>
                  <a:lnTo>
                    <a:pt x="17" y="40"/>
                  </a:lnTo>
                  <a:lnTo>
                    <a:pt x="9" y="42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9" y="46"/>
                  </a:lnTo>
                  <a:lnTo>
                    <a:pt x="17" y="46"/>
                  </a:lnTo>
                  <a:lnTo>
                    <a:pt x="25" y="48"/>
                  </a:lnTo>
                  <a:lnTo>
                    <a:pt x="31" y="49"/>
                  </a:lnTo>
                  <a:lnTo>
                    <a:pt x="37" y="53"/>
                  </a:lnTo>
                  <a:lnTo>
                    <a:pt x="45" y="55"/>
                  </a:lnTo>
                  <a:lnTo>
                    <a:pt x="57" y="59"/>
                  </a:lnTo>
                  <a:lnTo>
                    <a:pt x="71" y="63"/>
                  </a:lnTo>
                  <a:lnTo>
                    <a:pt x="82" y="65"/>
                  </a:lnTo>
                  <a:lnTo>
                    <a:pt x="88" y="65"/>
                  </a:lnTo>
                  <a:lnTo>
                    <a:pt x="92" y="63"/>
                  </a:lnTo>
                  <a:lnTo>
                    <a:pt x="98" y="63"/>
                  </a:lnTo>
                  <a:lnTo>
                    <a:pt x="106" y="63"/>
                  </a:lnTo>
                  <a:lnTo>
                    <a:pt x="114" y="65"/>
                  </a:lnTo>
                  <a:lnTo>
                    <a:pt x="124" y="67"/>
                  </a:lnTo>
                  <a:lnTo>
                    <a:pt x="138" y="67"/>
                  </a:lnTo>
                  <a:lnTo>
                    <a:pt x="152" y="67"/>
                  </a:lnTo>
                  <a:lnTo>
                    <a:pt x="159" y="67"/>
                  </a:lnTo>
                  <a:lnTo>
                    <a:pt x="167" y="69"/>
                  </a:lnTo>
                  <a:lnTo>
                    <a:pt x="175" y="75"/>
                  </a:lnTo>
                  <a:lnTo>
                    <a:pt x="185" y="81"/>
                  </a:lnTo>
                  <a:lnTo>
                    <a:pt x="195" y="83"/>
                  </a:lnTo>
                  <a:lnTo>
                    <a:pt x="203" y="85"/>
                  </a:lnTo>
                  <a:lnTo>
                    <a:pt x="205" y="85"/>
                  </a:lnTo>
                  <a:lnTo>
                    <a:pt x="207" y="87"/>
                  </a:lnTo>
                  <a:lnTo>
                    <a:pt x="209" y="89"/>
                  </a:lnTo>
                  <a:lnTo>
                    <a:pt x="215" y="95"/>
                  </a:lnTo>
                  <a:lnTo>
                    <a:pt x="223" y="99"/>
                  </a:lnTo>
                  <a:lnTo>
                    <a:pt x="232" y="101"/>
                  </a:lnTo>
                  <a:lnTo>
                    <a:pt x="240" y="103"/>
                  </a:lnTo>
                  <a:lnTo>
                    <a:pt x="246" y="103"/>
                  </a:lnTo>
                  <a:lnTo>
                    <a:pt x="250" y="99"/>
                  </a:lnTo>
                  <a:lnTo>
                    <a:pt x="252" y="93"/>
                  </a:lnTo>
                  <a:lnTo>
                    <a:pt x="256" y="87"/>
                  </a:lnTo>
                  <a:lnTo>
                    <a:pt x="260" y="87"/>
                  </a:lnTo>
                  <a:lnTo>
                    <a:pt x="268" y="89"/>
                  </a:lnTo>
                  <a:lnTo>
                    <a:pt x="280" y="93"/>
                  </a:lnTo>
                  <a:lnTo>
                    <a:pt x="292" y="93"/>
                  </a:lnTo>
                  <a:lnTo>
                    <a:pt x="301" y="97"/>
                  </a:lnTo>
                  <a:lnTo>
                    <a:pt x="309" y="105"/>
                  </a:lnTo>
                  <a:lnTo>
                    <a:pt x="317" y="115"/>
                  </a:lnTo>
                  <a:lnTo>
                    <a:pt x="323" y="123"/>
                  </a:lnTo>
                  <a:lnTo>
                    <a:pt x="329" y="128"/>
                  </a:lnTo>
                  <a:lnTo>
                    <a:pt x="331" y="130"/>
                  </a:lnTo>
                  <a:lnTo>
                    <a:pt x="349" y="148"/>
                  </a:lnTo>
                  <a:lnTo>
                    <a:pt x="359" y="158"/>
                  </a:lnTo>
                  <a:lnTo>
                    <a:pt x="361" y="158"/>
                  </a:lnTo>
                  <a:lnTo>
                    <a:pt x="365" y="158"/>
                  </a:lnTo>
                  <a:lnTo>
                    <a:pt x="369" y="160"/>
                  </a:lnTo>
                  <a:lnTo>
                    <a:pt x="374" y="164"/>
                  </a:lnTo>
                  <a:lnTo>
                    <a:pt x="382" y="170"/>
                  </a:lnTo>
                  <a:lnTo>
                    <a:pt x="392" y="180"/>
                  </a:lnTo>
                  <a:lnTo>
                    <a:pt x="398" y="190"/>
                  </a:lnTo>
                  <a:lnTo>
                    <a:pt x="402" y="194"/>
                  </a:lnTo>
                  <a:lnTo>
                    <a:pt x="406" y="192"/>
                  </a:lnTo>
                  <a:lnTo>
                    <a:pt x="412" y="184"/>
                  </a:lnTo>
                  <a:lnTo>
                    <a:pt x="414" y="172"/>
                  </a:lnTo>
                  <a:lnTo>
                    <a:pt x="404" y="158"/>
                  </a:lnTo>
                  <a:lnTo>
                    <a:pt x="390" y="148"/>
                  </a:lnTo>
                  <a:lnTo>
                    <a:pt x="380" y="142"/>
                  </a:lnTo>
                  <a:lnTo>
                    <a:pt x="374" y="140"/>
                  </a:lnTo>
                  <a:lnTo>
                    <a:pt x="367" y="136"/>
                  </a:lnTo>
                  <a:lnTo>
                    <a:pt x="357" y="126"/>
                  </a:lnTo>
                  <a:lnTo>
                    <a:pt x="343" y="115"/>
                  </a:lnTo>
                  <a:lnTo>
                    <a:pt x="329" y="101"/>
                  </a:lnTo>
                  <a:lnTo>
                    <a:pt x="321" y="89"/>
                  </a:lnTo>
                  <a:lnTo>
                    <a:pt x="317" y="81"/>
                  </a:lnTo>
                  <a:lnTo>
                    <a:pt x="307" y="73"/>
                  </a:lnTo>
                  <a:lnTo>
                    <a:pt x="296" y="65"/>
                  </a:lnTo>
                  <a:lnTo>
                    <a:pt x="282" y="55"/>
                  </a:lnTo>
                  <a:lnTo>
                    <a:pt x="278" y="57"/>
                  </a:lnTo>
                  <a:lnTo>
                    <a:pt x="272" y="57"/>
                  </a:lnTo>
                  <a:lnTo>
                    <a:pt x="264" y="55"/>
                  </a:lnTo>
                  <a:lnTo>
                    <a:pt x="256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173" y="1472"/>
              <a:ext cx="162" cy="123"/>
            </a:xfrm>
            <a:custGeom>
              <a:avLst/>
              <a:gdLst/>
              <a:ahLst/>
              <a:cxnLst>
                <a:cxn ang="0">
                  <a:pos x="132" y="40"/>
                </a:cxn>
                <a:cxn ang="0">
                  <a:pos x="120" y="38"/>
                </a:cxn>
                <a:cxn ang="0">
                  <a:pos x="107" y="42"/>
                </a:cxn>
                <a:cxn ang="0">
                  <a:pos x="93" y="56"/>
                </a:cxn>
                <a:cxn ang="0">
                  <a:pos x="71" y="68"/>
                </a:cxn>
                <a:cxn ang="0">
                  <a:pos x="55" y="77"/>
                </a:cxn>
                <a:cxn ang="0">
                  <a:pos x="49" y="79"/>
                </a:cxn>
                <a:cxn ang="0">
                  <a:pos x="49" y="79"/>
                </a:cxn>
                <a:cxn ang="0">
                  <a:pos x="44" y="87"/>
                </a:cxn>
                <a:cxn ang="0">
                  <a:pos x="38" y="97"/>
                </a:cxn>
                <a:cxn ang="0">
                  <a:pos x="26" y="99"/>
                </a:cxn>
                <a:cxn ang="0">
                  <a:pos x="8" y="101"/>
                </a:cxn>
                <a:cxn ang="0">
                  <a:pos x="0" y="111"/>
                </a:cxn>
                <a:cxn ang="0">
                  <a:pos x="10" y="123"/>
                </a:cxn>
                <a:cxn ang="0">
                  <a:pos x="22" y="121"/>
                </a:cxn>
                <a:cxn ang="0">
                  <a:pos x="38" y="111"/>
                </a:cxn>
                <a:cxn ang="0">
                  <a:pos x="59" y="99"/>
                </a:cxn>
                <a:cxn ang="0">
                  <a:pos x="73" y="87"/>
                </a:cxn>
                <a:cxn ang="0">
                  <a:pos x="87" y="83"/>
                </a:cxn>
                <a:cxn ang="0">
                  <a:pos x="99" y="83"/>
                </a:cxn>
                <a:cxn ang="0">
                  <a:pos x="105" y="70"/>
                </a:cxn>
                <a:cxn ang="0">
                  <a:pos x="109" y="58"/>
                </a:cxn>
                <a:cxn ang="0">
                  <a:pos x="120" y="48"/>
                </a:cxn>
                <a:cxn ang="0">
                  <a:pos x="138" y="38"/>
                </a:cxn>
                <a:cxn ang="0">
                  <a:pos x="142" y="34"/>
                </a:cxn>
                <a:cxn ang="0">
                  <a:pos x="142" y="26"/>
                </a:cxn>
                <a:cxn ang="0">
                  <a:pos x="154" y="20"/>
                </a:cxn>
                <a:cxn ang="0">
                  <a:pos x="162" y="10"/>
                </a:cxn>
                <a:cxn ang="0">
                  <a:pos x="160" y="4"/>
                </a:cxn>
                <a:cxn ang="0">
                  <a:pos x="158" y="2"/>
                </a:cxn>
                <a:cxn ang="0">
                  <a:pos x="154" y="2"/>
                </a:cxn>
                <a:cxn ang="0">
                  <a:pos x="148" y="6"/>
                </a:cxn>
                <a:cxn ang="0">
                  <a:pos x="142" y="12"/>
                </a:cxn>
                <a:cxn ang="0">
                  <a:pos x="138" y="24"/>
                </a:cxn>
              </a:cxnLst>
              <a:rect l="0" t="0" r="r" b="b"/>
              <a:pathLst>
                <a:path w="162" h="123">
                  <a:moveTo>
                    <a:pt x="136" y="34"/>
                  </a:moveTo>
                  <a:lnTo>
                    <a:pt x="132" y="40"/>
                  </a:lnTo>
                  <a:lnTo>
                    <a:pt x="126" y="40"/>
                  </a:lnTo>
                  <a:lnTo>
                    <a:pt x="120" y="38"/>
                  </a:lnTo>
                  <a:lnTo>
                    <a:pt x="113" y="38"/>
                  </a:lnTo>
                  <a:lnTo>
                    <a:pt x="107" y="42"/>
                  </a:lnTo>
                  <a:lnTo>
                    <a:pt x="101" y="48"/>
                  </a:lnTo>
                  <a:lnTo>
                    <a:pt x="93" y="56"/>
                  </a:lnTo>
                  <a:lnTo>
                    <a:pt x="83" y="62"/>
                  </a:lnTo>
                  <a:lnTo>
                    <a:pt x="71" y="68"/>
                  </a:lnTo>
                  <a:lnTo>
                    <a:pt x="63" y="73"/>
                  </a:lnTo>
                  <a:lnTo>
                    <a:pt x="55" y="77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44" y="87"/>
                  </a:lnTo>
                  <a:lnTo>
                    <a:pt x="42" y="93"/>
                  </a:lnTo>
                  <a:lnTo>
                    <a:pt x="38" y="97"/>
                  </a:lnTo>
                  <a:lnTo>
                    <a:pt x="34" y="99"/>
                  </a:lnTo>
                  <a:lnTo>
                    <a:pt x="26" y="99"/>
                  </a:lnTo>
                  <a:lnTo>
                    <a:pt x="16" y="99"/>
                  </a:lnTo>
                  <a:lnTo>
                    <a:pt x="8" y="101"/>
                  </a:lnTo>
                  <a:lnTo>
                    <a:pt x="2" y="105"/>
                  </a:lnTo>
                  <a:lnTo>
                    <a:pt x="0" y="111"/>
                  </a:lnTo>
                  <a:lnTo>
                    <a:pt x="4" y="119"/>
                  </a:lnTo>
                  <a:lnTo>
                    <a:pt x="10" y="123"/>
                  </a:lnTo>
                  <a:lnTo>
                    <a:pt x="16" y="123"/>
                  </a:lnTo>
                  <a:lnTo>
                    <a:pt x="22" y="121"/>
                  </a:lnTo>
                  <a:lnTo>
                    <a:pt x="30" y="117"/>
                  </a:lnTo>
                  <a:lnTo>
                    <a:pt x="38" y="111"/>
                  </a:lnTo>
                  <a:lnTo>
                    <a:pt x="49" y="105"/>
                  </a:lnTo>
                  <a:lnTo>
                    <a:pt x="59" y="99"/>
                  </a:lnTo>
                  <a:lnTo>
                    <a:pt x="67" y="93"/>
                  </a:lnTo>
                  <a:lnTo>
                    <a:pt x="73" y="87"/>
                  </a:lnTo>
                  <a:lnTo>
                    <a:pt x="79" y="83"/>
                  </a:lnTo>
                  <a:lnTo>
                    <a:pt x="87" y="83"/>
                  </a:lnTo>
                  <a:lnTo>
                    <a:pt x="93" y="85"/>
                  </a:lnTo>
                  <a:lnTo>
                    <a:pt x="99" y="83"/>
                  </a:lnTo>
                  <a:lnTo>
                    <a:pt x="103" y="77"/>
                  </a:lnTo>
                  <a:lnTo>
                    <a:pt x="105" y="70"/>
                  </a:lnTo>
                  <a:lnTo>
                    <a:pt x="107" y="62"/>
                  </a:lnTo>
                  <a:lnTo>
                    <a:pt x="109" y="58"/>
                  </a:lnTo>
                  <a:lnTo>
                    <a:pt x="113" y="54"/>
                  </a:lnTo>
                  <a:lnTo>
                    <a:pt x="120" y="48"/>
                  </a:lnTo>
                  <a:lnTo>
                    <a:pt x="130" y="42"/>
                  </a:lnTo>
                  <a:lnTo>
                    <a:pt x="138" y="38"/>
                  </a:lnTo>
                  <a:lnTo>
                    <a:pt x="142" y="36"/>
                  </a:lnTo>
                  <a:lnTo>
                    <a:pt x="142" y="34"/>
                  </a:lnTo>
                  <a:lnTo>
                    <a:pt x="142" y="30"/>
                  </a:lnTo>
                  <a:lnTo>
                    <a:pt x="142" y="26"/>
                  </a:lnTo>
                  <a:lnTo>
                    <a:pt x="148" y="22"/>
                  </a:lnTo>
                  <a:lnTo>
                    <a:pt x="154" y="20"/>
                  </a:lnTo>
                  <a:lnTo>
                    <a:pt x="160" y="16"/>
                  </a:lnTo>
                  <a:lnTo>
                    <a:pt x="162" y="10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0" y="2"/>
                  </a:lnTo>
                  <a:lnTo>
                    <a:pt x="158" y="2"/>
                  </a:lnTo>
                  <a:lnTo>
                    <a:pt x="158" y="0"/>
                  </a:lnTo>
                  <a:lnTo>
                    <a:pt x="154" y="2"/>
                  </a:lnTo>
                  <a:lnTo>
                    <a:pt x="150" y="4"/>
                  </a:lnTo>
                  <a:lnTo>
                    <a:pt x="148" y="6"/>
                  </a:lnTo>
                  <a:lnTo>
                    <a:pt x="146" y="8"/>
                  </a:lnTo>
                  <a:lnTo>
                    <a:pt x="142" y="12"/>
                  </a:lnTo>
                  <a:lnTo>
                    <a:pt x="140" y="18"/>
                  </a:lnTo>
                  <a:lnTo>
                    <a:pt x="138" y="24"/>
                  </a:lnTo>
                  <a:lnTo>
                    <a:pt x="13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359" y="1342"/>
              <a:ext cx="75" cy="123"/>
            </a:xfrm>
            <a:custGeom>
              <a:avLst/>
              <a:gdLst/>
              <a:ahLst/>
              <a:cxnLst>
                <a:cxn ang="0">
                  <a:pos x="37" y="55"/>
                </a:cxn>
                <a:cxn ang="0">
                  <a:pos x="41" y="32"/>
                </a:cxn>
                <a:cxn ang="0">
                  <a:pos x="51" y="14"/>
                </a:cxn>
                <a:cxn ang="0">
                  <a:pos x="57" y="2"/>
                </a:cxn>
                <a:cxn ang="0">
                  <a:pos x="43" y="2"/>
                </a:cxn>
                <a:cxn ang="0">
                  <a:pos x="25" y="24"/>
                </a:cxn>
                <a:cxn ang="0">
                  <a:pos x="17" y="42"/>
                </a:cxn>
                <a:cxn ang="0">
                  <a:pos x="15" y="44"/>
                </a:cxn>
                <a:cxn ang="0">
                  <a:pos x="17" y="44"/>
                </a:cxn>
                <a:cxn ang="0">
                  <a:pos x="17" y="44"/>
                </a:cxn>
                <a:cxn ang="0">
                  <a:pos x="25" y="48"/>
                </a:cxn>
                <a:cxn ang="0">
                  <a:pos x="17" y="59"/>
                </a:cxn>
                <a:cxn ang="0">
                  <a:pos x="9" y="71"/>
                </a:cxn>
                <a:cxn ang="0">
                  <a:pos x="8" y="81"/>
                </a:cxn>
                <a:cxn ang="0">
                  <a:pos x="6" y="89"/>
                </a:cxn>
                <a:cxn ang="0">
                  <a:pos x="8" y="89"/>
                </a:cxn>
                <a:cxn ang="0">
                  <a:pos x="9" y="95"/>
                </a:cxn>
                <a:cxn ang="0">
                  <a:pos x="6" y="101"/>
                </a:cxn>
                <a:cxn ang="0">
                  <a:pos x="2" y="111"/>
                </a:cxn>
                <a:cxn ang="0">
                  <a:pos x="2" y="123"/>
                </a:cxn>
                <a:cxn ang="0">
                  <a:pos x="17" y="117"/>
                </a:cxn>
                <a:cxn ang="0">
                  <a:pos x="33" y="105"/>
                </a:cxn>
                <a:cxn ang="0">
                  <a:pos x="43" y="95"/>
                </a:cxn>
                <a:cxn ang="0">
                  <a:pos x="47" y="89"/>
                </a:cxn>
                <a:cxn ang="0">
                  <a:pos x="61" y="87"/>
                </a:cxn>
                <a:cxn ang="0">
                  <a:pos x="73" y="73"/>
                </a:cxn>
                <a:cxn ang="0">
                  <a:pos x="75" y="69"/>
                </a:cxn>
                <a:cxn ang="0">
                  <a:pos x="69" y="63"/>
                </a:cxn>
                <a:cxn ang="0">
                  <a:pos x="63" y="61"/>
                </a:cxn>
                <a:cxn ang="0">
                  <a:pos x="49" y="73"/>
                </a:cxn>
                <a:cxn ang="0">
                  <a:pos x="35" y="77"/>
                </a:cxn>
                <a:cxn ang="0">
                  <a:pos x="33" y="63"/>
                </a:cxn>
              </a:cxnLst>
              <a:rect l="0" t="0" r="r" b="b"/>
              <a:pathLst>
                <a:path w="75" h="123">
                  <a:moveTo>
                    <a:pt x="35" y="59"/>
                  </a:moveTo>
                  <a:lnTo>
                    <a:pt x="37" y="55"/>
                  </a:lnTo>
                  <a:lnTo>
                    <a:pt x="39" y="44"/>
                  </a:lnTo>
                  <a:lnTo>
                    <a:pt x="41" y="32"/>
                  </a:lnTo>
                  <a:lnTo>
                    <a:pt x="45" y="22"/>
                  </a:lnTo>
                  <a:lnTo>
                    <a:pt x="51" y="14"/>
                  </a:lnTo>
                  <a:lnTo>
                    <a:pt x="55" y="8"/>
                  </a:lnTo>
                  <a:lnTo>
                    <a:pt x="57" y="2"/>
                  </a:lnTo>
                  <a:lnTo>
                    <a:pt x="53" y="0"/>
                  </a:lnTo>
                  <a:lnTo>
                    <a:pt x="43" y="2"/>
                  </a:lnTo>
                  <a:lnTo>
                    <a:pt x="35" y="10"/>
                  </a:lnTo>
                  <a:lnTo>
                    <a:pt x="25" y="24"/>
                  </a:lnTo>
                  <a:lnTo>
                    <a:pt x="17" y="40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5" y="48"/>
                  </a:lnTo>
                  <a:lnTo>
                    <a:pt x="23" y="52"/>
                  </a:lnTo>
                  <a:lnTo>
                    <a:pt x="17" y="59"/>
                  </a:lnTo>
                  <a:lnTo>
                    <a:pt x="11" y="67"/>
                  </a:lnTo>
                  <a:lnTo>
                    <a:pt x="9" y="71"/>
                  </a:lnTo>
                  <a:lnTo>
                    <a:pt x="9" y="75"/>
                  </a:lnTo>
                  <a:lnTo>
                    <a:pt x="8" y="81"/>
                  </a:lnTo>
                  <a:lnTo>
                    <a:pt x="6" y="87"/>
                  </a:lnTo>
                  <a:lnTo>
                    <a:pt x="6" y="89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8" y="91"/>
                  </a:lnTo>
                  <a:lnTo>
                    <a:pt x="9" y="95"/>
                  </a:lnTo>
                  <a:lnTo>
                    <a:pt x="8" y="99"/>
                  </a:lnTo>
                  <a:lnTo>
                    <a:pt x="6" y="101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0" y="117"/>
                  </a:lnTo>
                  <a:lnTo>
                    <a:pt x="2" y="123"/>
                  </a:lnTo>
                  <a:lnTo>
                    <a:pt x="8" y="123"/>
                  </a:lnTo>
                  <a:lnTo>
                    <a:pt x="17" y="117"/>
                  </a:lnTo>
                  <a:lnTo>
                    <a:pt x="25" y="111"/>
                  </a:lnTo>
                  <a:lnTo>
                    <a:pt x="33" y="105"/>
                  </a:lnTo>
                  <a:lnTo>
                    <a:pt x="39" y="99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7" y="89"/>
                  </a:lnTo>
                  <a:lnTo>
                    <a:pt x="53" y="89"/>
                  </a:lnTo>
                  <a:lnTo>
                    <a:pt x="61" y="87"/>
                  </a:lnTo>
                  <a:lnTo>
                    <a:pt x="69" y="79"/>
                  </a:lnTo>
                  <a:lnTo>
                    <a:pt x="73" y="73"/>
                  </a:lnTo>
                  <a:lnTo>
                    <a:pt x="75" y="71"/>
                  </a:lnTo>
                  <a:lnTo>
                    <a:pt x="75" y="69"/>
                  </a:lnTo>
                  <a:lnTo>
                    <a:pt x="73" y="67"/>
                  </a:lnTo>
                  <a:lnTo>
                    <a:pt x="69" y="63"/>
                  </a:lnTo>
                  <a:lnTo>
                    <a:pt x="69" y="57"/>
                  </a:lnTo>
                  <a:lnTo>
                    <a:pt x="63" y="61"/>
                  </a:lnTo>
                  <a:lnTo>
                    <a:pt x="55" y="67"/>
                  </a:lnTo>
                  <a:lnTo>
                    <a:pt x="49" y="73"/>
                  </a:lnTo>
                  <a:lnTo>
                    <a:pt x="41" y="77"/>
                  </a:lnTo>
                  <a:lnTo>
                    <a:pt x="35" y="77"/>
                  </a:lnTo>
                  <a:lnTo>
                    <a:pt x="33" y="71"/>
                  </a:lnTo>
                  <a:lnTo>
                    <a:pt x="33" y="63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124" y="914"/>
              <a:ext cx="771" cy="610"/>
            </a:xfrm>
            <a:custGeom>
              <a:avLst/>
              <a:gdLst/>
              <a:ahLst/>
              <a:cxnLst>
                <a:cxn ang="0">
                  <a:pos x="748" y="509"/>
                </a:cxn>
                <a:cxn ang="0">
                  <a:pos x="686" y="462"/>
                </a:cxn>
                <a:cxn ang="0">
                  <a:pos x="633" y="414"/>
                </a:cxn>
                <a:cxn ang="0">
                  <a:pos x="584" y="432"/>
                </a:cxn>
                <a:cxn ang="0">
                  <a:pos x="525" y="406"/>
                </a:cxn>
                <a:cxn ang="0">
                  <a:pos x="462" y="247"/>
                </a:cxn>
                <a:cxn ang="0">
                  <a:pos x="412" y="37"/>
                </a:cxn>
                <a:cxn ang="0">
                  <a:pos x="375" y="30"/>
                </a:cxn>
                <a:cxn ang="0">
                  <a:pos x="323" y="30"/>
                </a:cxn>
                <a:cxn ang="0">
                  <a:pos x="276" y="24"/>
                </a:cxn>
                <a:cxn ang="0">
                  <a:pos x="239" y="8"/>
                </a:cxn>
                <a:cxn ang="0">
                  <a:pos x="197" y="0"/>
                </a:cxn>
                <a:cxn ang="0">
                  <a:pos x="152" y="16"/>
                </a:cxn>
                <a:cxn ang="0">
                  <a:pos x="104" y="28"/>
                </a:cxn>
                <a:cxn ang="0">
                  <a:pos x="73" y="81"/>
                </a:cxn>
                <a:cxn ang="0">
                  <a:pos x="51" y="105"/>
                </a:cxn>
                <a:cxn ang="0">
                  <a:pos x="87" y="156"/>
                </a:cxn>
                <a:cxn ang="0">
                  <a:pos x="110" y="193"/>
                </a:cxn>
                <a:cxn ang="0">
                  <a:pos x="79" y="176"/>
                </a:cxn>
                <a:cxn ang="0">
                  <a:pos x="31" y="184"/>
                </a:cxn>
                <a:cxn ang="0">
                  <a:pos x="10" y="207"/>
                </a:cxn>
                <a:cxn ang="0">
                  <a:pos x="23" y="241"/>
                </a:cxn>
                <a:cxn ang="0">
                  <a:pos x="49" y="258"/>
                </a:cxn>
                <a:cxn ang="0">
                  <a:pos x="102" y="257"/>
                </a:cxn>
                <a:cxn ang="0">
                  <a:pos x="114" y="286"/>
                </a:cxn>
                <a:cxn ang="0">
                  <a:pos x="79" y="296"/>
                </a:cxn>
                <a:cxn ang="0">
                  <a:pos x="55" y="306"/>
                </a:cxn>
                <a:cxn ang="0">
                  <a:pos x="37" y="326"/>
                </a:cxn>
                <a:cxn ang="0">
                  <a:pos x="8" y="363"/>
                </a:cxn>
                <a:cxn ang="0">
                  <a:pos x="20" y="406"/>
                </a:cxn>
                <a:cxn ang="0">
                  <a:pos x="37" y="444"/>
                </a:cxn>
                <a:cxn ang="0">
                  <a:pos x="73" y="466"/>
                </a:cxn>
                <a:cxn ang="0">
                  <a:pos x="110" y="489"/>
                </a:cxn>
                <a:cxn ang="0">
                  <a:pos x="138" y="503"/>
                </a:cxn>
                <a:cxn ang="0">
                  <a:pos x="171" y="499"/>
                </a:cxn>
                <a:cxn ang="0">
                  <a:pos x="138" y="574"/>
                </a:cxn>
                <a:cxn ang="0">
                  <a:pos x="95" y="594"/>
                </a:cxn>
                <a:cxn ang="0">
                  <a:pos x="124" y="604"/>
                </a:cxn>
                <a:cxn ang="0">
                  <a:pos x="173" y="570"/>
                </a:cxn>
                <a:cxn ang="0">
                  <a:pos x="201" y="549"/>
                </a:cxn>
                <a:cxn ang="0">
                  <a:pos x="237" y="523"/>
                </a:cxn>
                <a:cxn ang="0">
                  <a:pos x="254" y="503"/>
                </a:cxn>
                <a:cxn ang="0">
                  <a:pos x="246" y="470"/>
                </a:cxn>
                <a:cxn ang="0">
                  <a:pos x="282" y="412"/>
                </a:cxn>
                <a:cxn ang="0">
                  <a:pos x="292" y="424"/>
                </a:cxn>
                <a:cxn ang="0">
                  <a:pos x="280" y="474"/>
                </a:cxn>
                <a:cxn ang="0">
                  <a:pos x="319" y="456"/>
                </a:cxn>
                <a:cxn ang="0">
                  <a:pos x="349" y="436"/>
                </a:cxn>
                <a:cxn ang="0">
                  <a:pos x="355" y="408"/>
                </a:cxn>
                <a:cxn ang="0">
                  <a:pos x="402" y="416"/>
                </a:cxn>
                <a:cxn ang="0">
                  <a:pos x="456" y="424"/>
                </a:cxn>
                <a:cxn ang="0">
                  <a:pos x="517" y="428"/>
                </a:cxn>
                <a:cxn ang="0">
                  <a:pos x="562" y="446"/>
                </a:cxn>
                <a:cxn ang="0">
                  <a:pos x="598" y="464"/>
                </a:cxn>
                <a:cxn ang="0">
                  <a:pos x="625" y="450"/>
                </a:cxn>
                <a:cxn ang="0">
                  <a:pos x="681" y="485"/>
                </a:cxn>
                <a:cxn ang="0">
                  <a:pos x="722" y="519"/>
                </a:cxn>
                <a:cxn ang="0">
                  <a:pos x="760" y="555"/>
                </a:cxn>
              </a:cxnLst>
              <a:rect l="0" t="0" r="r" b="b"/>
              <a:pathLst>
                <a:path w="771" h="610">
                  <a:moveTo>
                    <a:pt x="760" y="555"/>
                  </a:moveTo>
                  <a:lnTo>
                    <a:pt x="763" y="553"/>
                  </a:lnTo>
                  <a:lnTo>
                    <a:pt x="769" y="545"/>
                  </a:lnTo>
                  <a:lnTo>
                    <a:pt x="771" y="533"/>
                  </a:lnTo>
                  <a:lnTo>
                    <a:pt x="761" y="519"/>
                  </a:lnTo>
                  <a:lnTo>
                    <a:pt x="748" y="509"/>
                  </a:lnTo>
                  <a:lnTo>
                    <a:pt x="738" y="503"/>
                  </a:lnTo>
                  <a:lnTo>
                    <a:pt x="732" y="501"/>
                  </a:lnTo>
                  <a:lnTo>
                    <a:pt x="724" y="497"/>
                  </a:lnTo>
                  <a:lnTo>
                    <a:pt x="714" y="487"/>
                  </a:lnTo>
                  <a:lnTo>
                    <a:pt x="698" y="476"/>
                  </a:lnTo>
                  <a:lnTo>
                    <a:pt x="686" y="462"/>
                  </a:lnTo>
                  <a:lnTo>
                    <a:pt x="679" y="450"/>
                  </a:lnTo>
                  <a:lnTo>
                    <a:pt x="675" y="444"/>
                  </a:lnTo>
                  <a:lnTo>
                    <a:pt x="667" y="436"/>
                  </a:lnTo>
                  <a:lnTo>
                    <a:pt x="657" y="428"/>
                  </a:lnTo>
                  <a:lnTo>
                    <a:pt x="645" y="420"/>
                  </a:lnTo>
                  <a:lnTo>
                    <a:pt x="633" y="414"/>
                  </a:lnTo>
                  <a:lnTo>
                    <a:pt x="623" y="408"/>
                  </a:lnTo>
                  <a:lnTo>
                    <a:pt x="615" y="406"/>
                  </a:lnTo>
                  <a:lnTo>
                    <a:pt x="610" y="406"/>
                  </a:lnTo>
                  <a:lnTo>
                    <a:pt x="604" y="412"/>
                  </a:lnTo>
                  <a:lnTo>
                    <a:pt x="594" y="422"/>
                  </a:lnTo>
                  <a:lnTo>
                    <a:pt x="584" y="432"/>
                  </a:lnTo>
                  <a:lnTo>
                    <a:pt x="574" y="436"/>
                  </a:lnTo>
                  <a:lnTo>
                    <a:pt x="564" y="430"/>
                  </a:lnTo>
                  <a:lnTo>
                    <a:pt x="554" y="418"/>
                  </a:lnTo>
                  <a:lnTo>
                    <a:pt x="544" y="408"/>
                  </a:lnTo>
                  <a:lnTo>
                    <a:pt x="535" y="405"/>
                  </a:lnTo>
                  <a:lnTo>
                    <a:pt x="525" y="406"/>
                  </a:lnTo>
                  <a:lnTo>
                    <a:pt x="513" y="410"/>
                  </a:lnTo>
                  <a:lnTo>
                    <a:pt x="503" y="410"/>
                  </a:lnTo>
                  <a:lnTo>
                    <a:pt x="497" y="405"/>
                  </a:lnTo>
                  <a:lnTo>
                    <a:pt x="489" y="373"/>
                  </a:lnTo>
                  <a:lnTo>
                    <a:pt x="475" y="312"/>
                  </a:lnTo>
                  <a:lnTo>
                    <a:pt x="462" y="247"/>
                  </a:lnTo>
                  <a:lnTo>
                    <a:pt x="452" y="201"/>
                  </a:lnTo>
                  <a:lnTo>
                    <a:pt x="442" y="160"/>
                  </a:lnTo>
                  <a:lnTo>
                    <a:pt x="430" y="105"/>
                  </a:lnTo>
                  <a:lnTo>
                    <a:pt x="418" y="57"/>
                  </a:lnTo>
                  <a:lnTo>
                    <a:pt x="414" y="37"/>
                  </a:lnTo>
                  <a:lnTo>
                    <a:pt x="412" y="37"/>
                  </a:lnTo>
                  <a:lnTo>
                    <a:pt x="406" y="37"/>
                  </a:lnTo>
                  <a:lnTo>
                    <a:pt x="400" y="37"/>
                  </a:lnTo>
                  <a:lnTo>
                    <a:pt x="392" y="35"/>
                  </a:lnTo>
                  <a:lnTo>
                    <a:pt x="387" y="32"/>
                  </a:lnTo>
                  <a:lnTo>
                    <a:pt x="381" y="30"/>
                  </a:lnTo>
                  <a:lnTo>
                    <a:pt x="375" y="30"/>
                  </a:lnTo>
                  <a:lnTo>
                    <a:pt x="365" y="30"/>
                  </a:lnTo>
                  <a:lnTo>
                    <a:pt x="359" y="30"/>
                  </a:lnTo>
                  <a:lnTo>
                    <a:pt x="351" y="30"/>
                  </a:lnTo>
                  <a:lnTo>
                    <a:pt x="343" y="30"/>
                  </a:lnTo>
                  <a:lnTo>
                    <a:pt x="333" y="30"/>
                  </a:lnTo>
                  <a:lnTo>
                    <a:pt x="323" y="30"/>
                  </a:lnTo>
                  <a:lnTo>
                    <a:pt x="314" y="30"/>
                  </a:lnTo>
                  <a:lnTo>
                    <a:pt x="306" y="28"/>
                  </a:lnTo>
                  <a:lnTo>
                    <a:pt x="298" y="26"/>
                  </a:lnTo>
                  <a:lnTo>
                    <a:pt x="288" y="22"/>
                  </a:lnTo>
                  <a:lnTo>
                    <a:pt x="282" y="22"/>
                  </a:lnTo>
                  <a:lnTo>
                    <a:pt x="276" y="24"/>
                  </a:lnTo>
                  <a:lnTo>
                    <a:pt x="270" y="26"/>
                  </a:lnTo>
                  <a:lnTo>
                    <a:pt x="264" y="26"/>
                  </a:lnTo>
                  <a:lnTo>
                    <a:pt x="260" y="22"/>
                  </a:lnTo>
                  <a:lnTo>
                    <a:pt x="256" y="18"/>
                  </a:lnTo>
                  <a:lnTo>
                    <a:pt x="246" y="12"/>
                  </a:lnTo>
                  <a:lnTo>
                    <a:pt x="239" y="8"/>
                  </a:lnTo>
                  <a:lnTo>
                    <a:pt x="239" y="4"/>
                  </a:lnTo>
                  <a:lnTo>
                    <a:pt x="237" y="4"/>
                  </a:lnTo>
                  <a:lnTo>
                    <a:pt x="229" y="4"/>
                  </a:lnTo>
                  <a:lnTo>
                    <a:pt x="217" y="4"/>
                  </a:lnTo>
                  <a:lnTo>
                    <a:pt x="207" y="2"/>
                  </a:lnTo>
                  <a:lnTo>
                    <a:pt x="197" y="0"/>
                  </a:lnTo>
                  <a:lnTo>
                    <a:pt x="191" y="2"/>
                  </a:lnTo>
                  <a:lnTo>
                    <a:pt x="185" y="6"/>
                  </a:lnTo>
                  <a:lnTo>
                    <a:pt x="181" y="8"/>
                  </a:lnTo>
                  <a:lnTo>
                    <a:pt x="173" y="10"/>
                  </a:lnTo>
                  <a:lnTo>
                    <a:pt x="164" y="12"/>
                  </a:lnTo>
                  <a:lnTo>
                    <a:pt x="152" y="16"/>
                  </a:lnTo>
                  <a:lnTo>
                    <a:pt x="142" y="20"/>
                  </a:lnTo>
                  <a:lnTo>
                    <a:pt x="134" y="24"/>
                  </a:lnTo>
                  <a:lnTo>
                    <a:pt x="126" y="26"/>
                  </a:lnTo>
                  <a:lnTo>
                    <a:pt x="116" y="26"/>
                  </a:lnTo>
                  <a:lnTo>
                    <a:pt x="110" y="24"/>
                  </a:lnTo>
                  <a:lnTo>
                    <a:pt x="104" y="28"/>
                  </a:lnTo>
                  <a:lnTo>
                    <a:pt x="102" y="39"/>
                  </a:lnTo>
                  <a:lnTo>
                    <a:pt x="100" y="55"/>
                  </a:lnTo>
                  <a:lnTo>
                    <a:pt x="100" y="69"/>
                  </a:lnTo>
                  <a:lnTo>
                    <a:pt x="95" y="77"/>
                  </a:lnTo>
                  <a:lnTo>
                    <a:pt x="85" y="81"/>
                  </a:lnTo>
                  <a:lnTo>
                    <a:pt x="73" y="81"/>
                  </a:lnTo>
                  <a:lnTo>
                    <a:pt x="65" y="83"/>
                  </a:lnTo>
                  <a:lnTo>
                    <a:pt x="59" y="85"/>
                  </a:lnTo>
                  <a:lnTo>
                    <a:pt x="53" y="89"/>
                  </a:lnTo>
                  <a:lnTo>
                    <a:pt x="49" y="93"/>
                  </a:lnTo>
                  <a:lnTo>
                    <a:pt x="49" y="99"/>
                  </a:lnTo>
                  <a:lnTo>
                    <a:pt x="51" y="105"/>
                  </a:lnTo>
                  <a:lnTo>
                    <a:pt x="55" y="110"/>
                  </a:lnTo>
                  <a:lnTo>
                    <a:pt x="63" y="116"/>
                  </a:lnTo>
                  <a:lnTo>
                    <a:pt x="71" y="124"/>
                  </a:lnTo>
                  <a:lnTo>
                    <a:pt x="79" y="134"/>
                  </a:lnTo>
                  <a:lnTo>
                    <a:pt x="83" y="146"/>
                  </a:lnTo>
                  <a:lnTo>
                    <a:pt x="87" y="156"/>
                  </a:lnTo>
                  <a:lnTo>
                    <a:pt x="95" y="158"/>
                  </a:lnTo>
                  <a:lnTo>
                    <a:pt x="100" y="160"/>
                  </a:lnTo>
                  <a:lnTo>
                    <a:pt x="104" y="166"/>
                  </a:lnTo>
                  <a:lnTo>
                    <a:pt x="108" y="176"/>
                  </a:lnTo>
                  <a:lnTo>
                    <a:pt x="110" y="187"/>
                  </a:lnTo>
                  <a:lnTo>
                    <a:pt x="110" y="193"/>
                  </a:lnTo>
                  <a:lnTo>
                    <a:pt x="104" y="197"/>
                  </a:lnTo>
                  <a:lnTo>
                    <a:pt x="98" y="195"/>
                  </a:lnTo>
                  <a:lnTo>
                    <a:pt x="93" y="191"/>
                  </a:lnTo>
                  <a:lnTo>
                    <a:pt x="87" y="187"/>
                  </a:lnTo>
                  <a:lnTo>
                    <a:pt x="83" y="182"/>
                  </a:lnTo>
                  <a:lnTo>
                    <a:pt x="79" y="176"/>
                  </a:lnTo>
                  <a:lnTo>
                    <a:pt x="77" y="172"/>
                  </a:lnTo>
                  <a:lnTo>
                    <a:pt x="73" y="170"/>
                  </a:lnTo>
                  <a:lnTo>
                    <a:pt x="65" y="172"/>
                  </a:lnTo>
                  <a:lnTo>
                    <a:pt x="53" y="176"/>
                  </a:lnTo>
                  <a:lnTo>
                    <a:pt x="43" y="180"/>
                  </a:lnTo>
                  <a:lnTo>
                    <a:pt x="31" y="184"/>
                  </a:lnTo>
                  <a:lnTo>
                    <a:pt x="20" y="187"/>
                  </a:lnTo>
                  <a:lnTo>
                    <a:pt x="10" y="189"/>
                  </a:lnTo>
                  <a:lnTo>
                    <a:pt x="2" y="195"/>
                  </a:lnTo>
                  <a:lnTo>
                    <a:pt x="0" y="199"/>
                  </a:lnTo>
                  <a:lnTo>
                    <a:pt x="2" y="203"/>
                  </a:lnTo>
                  <a:lnTo>
                    <a:pt x="10" y="207"/>
                  </a:lnTo>
                  <a:lnTo>
                    <a:pt x="18" y="211"/>
                  </a:lnTo>
                  <a:lnTo>
                    <a:pt x="25" y="215"/>
                  </a:lnTo>
                  <a:lnTo>
                    <a:pt x="25" y="221"/>
                  </a:lnTo>
                  <a:lnTo>
                    <a:pt x="21" y="229"/>
                  </a:lnTo>
                  <a:lnTo>
                    <a:pt x="21" y="235"/>
                  </a:lnTo>
                  <a:lnTo>
                    <a:pt x="23" y="241"/>
                  </a:lnTo>
                  <a:lnTo>
                    <a:pt x="27" y="251"/>
                  </a:lnTo>
                  <a:lnTo>
                    <a:pt x="29" y="258"/>
                  </a:lnTo>
                  <a:lnTo>
                    <a:pt x="31" y="264"/>
                  </a:lnTo>
                  <a:lnTo>
                    <a:pt x="35" y="266"/>
                  </a:lnTo>
                  <a:lnTo>
                    <a:pt x="41" y="262"/>
                  </a:lnTo>
                  <a:lnTo>
                    <a:pt x="49" y="258"/>
                  </a:lnTo>
                  <a:lnTo>
                    <a:pt x="57" y="257"/>
                  </a:lnTo>
                  <a:lnTo>
                    <a:pt x="63" y="255"/>
                  </a:lnTo>
                  <a:lnTo>
                    <a:pt x="71" y="257"/>
                  </a:lnTo>
                  <a:lnTo>
                    <a:pt x="81" y="258"/>
                  </a:lnTo>
                  <a:lnTo>
                    <a:pt x="91" y="257"/>
                  </a:lnTo>
                  <a:lnTo>
                    <a:pt x="102" y="257"/>
                  </a:lnTo>
                  <a:lnTo>
                    <a:pt x="110" y="257"/>
                  </a:lnTo>
                  <a:lnTo>
                    <a:pt x="112" y="260"/>
                  </a:lnTo>
                  <a:lnTo>
                    <a:pt x="110" y="266"/>
                  </a:lnTo>
                  <a:lnTo>
                    <a:pt x="108" y="274"/>
                  </a:lnTo>
                  <a:lnTo>
                    <a:pt x="110" y="280"/>
                  </a:lnTo>
                  <a:lnTo>
                    <a:pt x="114" y="286"/>
                  </a:lnTo>
                  <a:lnTo>
                    <a:pt x="112" y="294"/>
                  </a:lnTo>
                  <a:lnTo>
                    <a:pt x="108" y="300"/>
                  </a:lnTo>
                  <a:lnTo>
                    <a:pt x="102" y="302"/>
                  </a:lnTo>
                  <a:lnTo>
                    <a:pt x="95" y="300"/>
                  </a:lnTo>
                  <a:lnTo>
                    <a:pt x="87" y="298"/>
                  </a:lnTo>
                  <a:lnTo>
                    <a:pt x="79" y="296"/>
                  </a:lnTo>
                  <a:lnTo>
                    <a:pt x="77" y="302"/>
                  </a:lnTo>
                  <a:lnTo>
                    <a:pt x="73" y="308"/>
                  </a:lnTo>
                  <a:lnTo>
                    <a:pt x="67" y="310"/>
                  </a:lnTo>
                  <a:lnTo>
                    <a:pt x="59" y="308"/>
                  </a:lnTo>
                  <a:lnTo>
                    <a:pt x="55" y="306"/>
                  </a:lnTo>
                  <a:lnTo>
                    <a:pt x="55" y="306"/>
                  </a:lnTo>
                  <a:lnTo>
                    <a:pt x="53" y="304"/>
                  </a:lnTo>
                  <a:lnTo>
                    <a:pt x="49" y="306"/>
                  </a:lnTo>
                  <a:lnTo>
                    <a:pt x="41" y="310"/>
                  </a:lnTo>
                  <a:lnTo>
                    <a:pt x="37" y="316"/>
                  </a:lnTo>
                  <a:lnTo>
                    <a:pt x="37" y="320"/>
                  </a:lnTo>
                  <a:lnTo>
                    <a:pt x="37" y="326"/>
                  </a:lnTo>
                  <a:lnTo>
                    <a:pt x="27" y="333"/>
                  </a:lnTo>
                  <a:lnTo>
                    <a:pt x="16" y="341"/>
                  </a:lnTo>
                  <a:lnTo>
                    <a:pt x="12" y="345"/>
                  </a:lnTo>
                  <a:lnTo>
                    <a:pt x="12" y="349"/>
                  </a:lnTo>
                  <a:lnTo>
                    <a:pt x="10" y="355"/>
                  </a:lnTo>
                  <a:lnTo>
                    <a:pt x="8" y="363"/>
                  </a:lnTo>
                  <a:lnTo>
                    <a:pt x="8" y="371"/>
                  </a:lnTo>
                  <a:lnTo>
                    <a:pt x="10" y="381"/>
                  </a:lnTo>
                  <a:lnTo>
                    <a:pt x="14" y="387"/>
                  </a:lnTo>
                  <a:lnTo>
                    <a:pt x="18" y="393"/>
                  </a:lnTo>
                  <a:lnTo>
                    <a:pt x="20" y="401"/>
                  </a:lnTo>
                  <a:lnTo>
                    <a:pt x="20" y="406"/>
                  </a:lnTo>
                  <a:lnTo>
                    <a:pt x="20" y="408"/>
                  </a:lnTo>
                  <a:lnTo>
                    <a:pt x="25" y="428"/>
                  </a:lnTo>
                  <a:lnTo>
                    <a:pt x="25" y="430"/>
                  </a:lnTo>
                  <a:lnTo>
                    <a:pt x="27" y="436"/>
                  </a:lnTo>
                  <a:lnTo>
                    <a:pt x="31" y="440"/>
                  </a:lnTo>
                  <a:lnTo>
                    <a:pt x="37" y="444"/>
                  </a:lnTo>
                  <a:lnTo>
                    <a:pt x="49" y="446"/>
                  </a:lnTo>
                  <a:lnTo>
                    <a:pt x="61" y="446"/>
                  </a:lnTo>
                  <a:lnTo>
                    <a:pt x="71" y="446"/>
                  </a:lnTo>
                  <a:lnTo>
                    <a:pt x="75" y="446"/>
                  </a:lnTo>
                  <a:lnTo>
                    <a:pt x="75" y="452"/>
                  </a:lnTo>
                  <a:lnTo>
                    <a:pt x="73" y="466"/>
                  </a:lnTo>
                  <a:lnTo>
                    <a:pt x="75" y="480"/>
                  </a:lnTo>
                  <a:lnTo>
                    <a:pt x="77" y="491"/>
                  </a:lnTo>
                  <a:lnTo>
                    <a:pt x="85" y="493"/>
                  </a:lnTo>
                  <a:lnTo>
                    <a:pt x="93" y="491"/>
                  </a:lnTo>
                  <a:lnTo>
                    <a:pt x="102" y="487"/>
                  </a:lnTo>
                  <a:lnTo>
                    <a:pt x="110" y="489"/>
                  </a:lnTo>
                  <a:lnTo>
                    <a:pt x="118" y="497"/>
                  </a:lnTo>
                  <a:lnTo>
                    <a:pt x="126" y="503"/>
                  </a:lnTo>
                  <a:lnTo>
                    <a:pt x="134" y="511"/>
                  </a:lnTo>
                  <a:lnTo>
                    <a:pt x="136" y="513"/>
                  </a:lnTo>
                  <a:lnTo>
                    <a:pt x="136" y="509"/>
                  </a:lnTo>
                  <a:lnTo>
                    <a:pt x="138" y="503"/>
                  </a:lnTo>
                  <a:lnTo>
                    <a:pt x="142" y="497"/>
                  </a:lnTo>
                  <a:lnTo>
                    <a:pt x="148" y="497"/>
                  </a:lnTo>
                  <a:lnTo>
                    <a:pt x="158" y="497"/>
                  </a:lnTo>
                  <a:lnTo>
                    <a:pt x="166" y="495"/>
                  </a:lnTo>
                  <a:lnTo>
                    <a:pt x="171" y="495"/>
                  </a:lnTo>
                  <a:lnTo>
                    <a:pt x="171" y="499"/>
                  </a:lnTo>
                  <a:lnTo>
                    <a:pt x="168" y="509"/>
                  </a:lnTo>
                  <a:lnTo>
                    <a:pt x="166" y="523"/>
                  </a:lnTo>
                  <a:lnTo>
                    <a:pt x="162" y="539"/>
                  </a:lnTo>
                  <a:lnTo>
                    <a:pt x="154" y="553"/>
                  </a:lnTo>
                  <a:lnTo>
                    <a:pt x="144" y="564"/>
                  </a:lnTo>
                  <a:lnTo>
                    <a:pt x="138" y="574"/>
                  </a:lnTo>
                  <a:lnTo>
                    <a:pt x="134" y="582"/>
                  </a:lnTo>
                  <a:lnTo>
                    <a:pt x="128" y="586"/>
                  </a:lnTo>
                  <a:lnTo>
                    <a:pt x="120" y="586"/>
                  </a:lnTo>
                  <a:lnTo>
                    <a:pt x="110" y="586"/>
                  </a:lnTo>
                  <a:lnTo>
                    <a:pt x="100" y="590"/>
                  </a:lnTo>
                  <a:lnTo>
                    <a:pt x="95" y="594"/>
                  </a:lnTo>
                  <a:lnTo>
                    <a:pt x="95" y="600"/>
                  </a:lnTo>
                  <a:lnTo>
                    <a:pt x="98" y="606"/>
                  </a:lnTo>
                  <a:lnTo>
                    <a:pt x="104" y="610"/>
                  </a:lnTo>
                  <a:lnTo>
                    <a:pt x="110" y="610"/>
                  </a:lnTo>
                  <a:lnTo>
                    <a:pt x="116" y="608"/>
                  </a:lnTo>
                  <a:lnTo>
                    <a:pt x="124" y="604"/>
                  </a:lnTo>
                  <a:lnTo>
                    <a:pt x="132" y="598"/>
                  </a:lnTo>
                  <a:lnTo>
                    <a:pt x="144" y="594"/>
                  </a:lnTo>
                  <a:lnTo>
                    <a:pt x="154" y="588"/>
                  </a:lnTo>
                  <a:lnTo>
                    <a:pt x="162" y="580"/>
                  </a:lnTo>
                  <a:lnTo>
                    <a:pt x="168" y="574"/>
                  </a:lnTo>
                  <a:lnTo>
                    <a:pt x="173" y="570"/>
                  </a:lnTo>
                  <a:lnTo>
                    <a:pt x="181" y="570"/>
                  </a:lnTo>
                  <a:lnTo>
                    <a:pt x="187" y="572"/>
                  </a:lnTo>
                  <a:lnTo>
                    <a:pt x="193" y="570"/>
                  </a:lnTo>
                  <a:lnTo>
                    <a:pt x="197" y="564"/>
                  </a:lnTo>
                  <a:lnTo>
                    <a:pt x="199" y="556"/>
                  </a:lnTo>
                  <a:lnTo>
                    <a:pt x="201" y="549"/>
                  </a:lnTo>
                  <a:lnTo>
                    <a:pt x="203" y="545"/>
                  </a:lnTo>
                  <a:lnTo>
                    <a:pt x="207" y="541"/>
                  </a:lnTo>
                  <a:lnTo>
                    <a:pt x="215" y="535"/>
                  </a:lnTo>
                  <a:lnTo>
                    <a:pt x="225" y="529"/>
                  </a:lnTo>
                  <a:lnTo>
                    <a:pt x="233" y="525"/>
                  </a:lnTo>
                  <a:lnTo>
                    <a:pt x="237" y="523"/>
                  </a:lnTo>
                  <a:lnTo>
                    <a:pt x="237" y="521"/>
                  </a:lnTo>
                  <a:lnTo>
                    <a:pt x="235" y="517"/>
                  </a:lnTo>
                  <a:lnTo>
                    <a:pt x="237" y="513"/>
                  </a:lnTo>
                  <a:lnTo>
                    <a:pt x="243" y="509"/>
                  </a:lnTo>
                  <a:lnTo>
                    <a:pt x="248" y="507"/>
                  </a:lnTo>
                  <a:lnTo>
                    <a:pt x="254" y="503"/>
                  </a:lnTo>
                  <a:lnTo>
                    <a:pt x="256" y="497"/>
                  </a:lnTo>
                  <a:lnTo>
                    <a:pt x="254" y="491"/>
                  </a:lnTo>
                  <a:lnTo>
                    <a:pt x="250" y="485"/>
                  </a:lnTo>
                  <a:lnTo>
                    <a:pt x="244" y="481"/>
                  </a:lnTo>
                  <a:lnTo>
                    <a:pt x="244" y="476"/>
                  </a:lnTo>
                  <a:lnTo>
                    <a:pt x="246" y="470"/>
                  </a:lnTo>
                  <a:lnTo>
                    <a:pt x="250" y="464"/>
                  </a:lnTo>
                  <a:lnTo>
                    <a:pt x="254" y="460"/>
                  </a:lnTo>
                  <a:lnTo>
                    <a:pt x="258" y="454"/>
                  </a:lnTo>
                  <a:lnTo>
                    <a:pt x="264" y="442"/>
                  </a:lnTo>
                  <a:lnTo>
                    <a:pt x="272" y="426"/>
                  </a:lnTo>
                  <a:lnTo>
                    <a:pt x="282" y="412"/>
                  </a:lnTo>
                  <a:lnTo>
                    <a:pt x="290" y="403"/>
                  </a:lnTo>
                  <a:lnTo>
                    <a:pt x="300" y="401"/>
                  </a:lnTo>
                  <a:lnTo>
                    <a:pt x="304" y="405"/>
                  </a:lnTo>
                  <a:lnTo>
                    <a:pt x="302" y="410"/>
                  </a:lnTo>
                  <a:lnTo>
                    <a:pt x="298" y="416"/>
                  </a:lnTo>
                  <a:lnTo>
                    <a:pt x="292" y="424"/>
                  </a:lnTo>
                  <a:lnTo>
                    <a:pt x="288" y="434"/>
                  </a:lnTo>
                  <a:lnTo>
                    <a:pt x="286" y="446"/>
                  </a:lnTo>
                  <a:lnTo>
                    <a:pt x="284" y="458"/>
                  </a:lnTo>
                  <a:lnTo>
                    <a:pt x="282" y="462"/>
                  </a:lnTo>
                  <a:lnTo>
                    <a:pt x="280" y="466"/>
                  </a:lnTo>
                  <a:lnTo>
                    <a:pt x="280" y="474"/>
                  </a:lnTo>
                  <a:lnTo>
                    <a:pt x="282" y="480"/>
                  </a:lnTo>
                  <a:lnTo>
                    <a:pt x="288" y="480"/>
                  </a:lnTo>
                  <a:lnTo>
                    <a:pt x="296" y="474"/>
                  </a:lnTo>
                  <a:lnTo>
                    <a:pt x="306" y="468"/>
                  </a:lnTo>
                  <a:lnTo>
                    <a:pt x="314" y="462"/>
                  </a:lnTo>
                  <a:lnTo>
                    <a:pt x="319" y="456"/>
                  </a:lnTo>
                  <a:lnTo>
                    <a:pt x="323" y="452"/>
                  </a:lnTo>
                  <a:lnTo>
                    <a:pt x="323" y="450"/>
                  </a:lnTo>
                  <a:lnTo>
                    <a:pt x="327" y="446"/>
                  </a:lnTo>
                  <a:lnTo>
                    <a:pt x="333" y="446"/>
                  </a:lnTo>
                  <a:lnTo>
                    <a:pt x="341" y="444"/>
                  </a:lnTo>
                  <a:lnTo>
                    <a:pt x="349" y="436"/>
                  </a:lnTo>
                  <a:lnTo>
                    <a:pt x="353" y="430"/>
                  </a:lnTo>
                  <a:lnTo>
                    <a:pt x="355" y="428"/>
                  </a:lnTo>
                  <a:lnTo>
                    <a:pt x="353" y="426"/>
                  </a:lnTo>
                  <a:lnTo>
                    <a:pt x="349" y="420"/>
                  </a:lnTo>
                  <a:lnTo>
                    <a:pt x="349" y="414"/>
                  </a:lnTo>
                  <a:lnTo>
                    <a:pt x="355" y="408"/>
                  </a:lnTo>
                  <a:lnTo>
                    <a:pt x="365" y="406"/>
                  </a:lnTo>
                  <a:lnTo>
                    <a:pt x="375" y="406"/>
                  </a:lnTo>
                  <a:lnTo>
                    <a:pt x="383" y="408"/>
                  </a:lnTo>
                  <a:lnTo>
                    <a:pt x="389" y="410"/>
                  </a:lnTo>
                  <a:lnTo>
                    <a:pt x="394" y="414"/>
                  </a:lnTo>
                  <a:lnTo>
                    <a:pt x="402" y="416"/>
                  </a:lnTo>
                  <a:lnTo>
                    <a:pt x="414" y="420"/>
                  </a:lnTo>
                  <a:lnTo>
                    <a:pt x="428" y="424"/>
                  </a:lnTo>
                  <a:lnTo>
                    <a:pt x="440" y="426"/>
                  </a:lnTo>
                  <a:lnTo>
                    <a:pt x="446" y="426"/>
                  </a:lnTo>
                  <a:lnTo>
                    <a:pt x="450" y="424"/>
                  </a:lnTo>
                  <a:lnTo>
                    <a:pt x="456" y="424"/>
                  </a:lnTo>
                  <a:lnTo>
                    <a:pt x="464" y="424"/>
                  </a:lnTo>
                  <a:lnTo>
                    <a:pt x="471" y="426"/>
                  </a:lnTo>
                  <a:lnTo>
                    <a:pt x="479" y="428"/>
                  </a:lnTo>
                  <a:lnTo>
                    <a:pt x="493" y="428"/>
                  </a:lnTo>
                  <a:lnTo>
                    <a:pt x="507" y="428"/>
                  </a:lnTo>
                  <a:lnTo>
                    <a:pt x="517" y="428"/>
                  </a:lnTo>
                  <a:lnTo>
                    <a:pt x="525" y="430"/>
                  </a:lnTo>
                  <a:lnTo>
                    <a:pt x="533" y="436"/>
                  </a:lnTo>
                  <a:lnTo>
                    <a:pt x="542" y="442"/>
                  </a:lnTo>
                  <a:lnTo>
                    <a:pt x="552" y="444"/>
                  </a:lnTo>
                  <a:lnTo>
                    <a:pt x="560" y="446"/>
                  </a:lnTo>
                  <a:lnTo>
                    <a:pt x="562" y="446"/>
                  </a:lnTo>
                  <a:lnTo>
                    <a:pt x="564" y="448"/>
                  </a:lnTo>
                  <a:lnTo>
                    <a:pt x="566" y="450"/>
                  </a:lnTo>
                  <a:lnTo>
                    <a:pt x="572" y="456"/>
                  </a:lnTo>
                  <a:lnTo>
                    <a:pt x="580" y="460"/>
                  </a:lnTo>
                  <a:lnTo>
                    <a:pt x="590" y="462"/>
                  </a:lnTo>
                  <a:lnTo>
                    <a:pt x="598" y="464"/>
                  </a:lnTo>
                  <a:lnTo>
                    <a:pt x="604" y="464"/>
                  </a:lnTo>
                  <a:lnTo>
                    <a:pt x="608" y="460"/>
                  </a:lnTo>
                  <a:lnTo>
                    <a:pt x="610" y="454"/>
                  </a:lnTo>
                  <a:lnTo>
                    <a:pt x="612" y="448"/>
                  </a:lnTo>
                  <a:lnTo>
                    <a:pt x="615" y="448"/>
                  </a:lnTo>
                  <a:lnTo>
                    <a:pt x="625" y="450"/>
                  </a:lnTo>
                  <a:lnTo>
                    <a:pt x="637" y="454"/>
                  </a:lnTo>
                  <a:lnTo>
                    <a:pt x="647" y="456"/>
                  </a:lnTo>
                  <a:lnTo>
                    <a:pt x="657" y="460"/>
                  </a:lnTo>
                  <a:lnTo>
                    <a:pt x="665" y="468"/>
                  </a:lnTo>
                  <a:lnTo>
                    <a:pt x="673" y="478"/>
                  </a:lnTo>
                  <a:lnTo>
                    <a:pt x="681" y="485"/>
                  </a:lnTo>
                  <a:lnTo>
                    <a:pt x="686" y="489"/>
                  </a:lnTo>
                  <a:lnTo>
                    <a:pt x="688" y="491"/>
                  </a:lnTo>
                  <a:lnTo>
                    <a:pt x="706" y="509"/>
                  </a:lnTo>
                  <a:lnTo>
                    <a:pt x="716" y="519"/>
                  </a:lnTo>
                  <a:lnTo>
                    <a:pt x="718" y="519"/>
                  </a:lnTo>
                  <a:lnTo>
                    <a:pt x="722" y="519"/>
                  </a:lnTo>
                  <a:lnTo>
                    <a:pt x="726" y="521"/>
                  </a:lnTo>
                  <a:lnTo>
                    <a:pt x="732" y="525"/>
                  </a:lnTo>
                  <a:lnTo>
                    <a:pt x="740" y="533"/>
                  </a:lnTo>
                  <a:lnTo>
                    <a:pt x="750" y="543"/>
                  </a:lnTo>
                  <a:lnTo>
                    <a:pt x="756" y="551"/>
                  </a:lnTo>
                  <a:lnTo>
                    <a:pt x="760" y="555"/>
                  </a:lnTo>
                  <a:close/>
                </a:path>
              </a:pathLst>
            </a:custGeom>
            <a:solidFill>
              <a:srgbClr val="6650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728" y="1378"/>
              <a:ext cx="124" cy="89"/>
            </a:xfrm>
            <a:custGeom>
              <a:avLst/>
              <a:gdLst/>
              <a:ahLst/>
              <a:cxnLst>
                <a:cxn ang="0">
                  <a:pos x="124" y="89"/>
                </a:cxn>
                <a:cxn ang="0">
                  <a:pos x="124" y="87"/>
                </a:cxn>
                <a:cxn ang="0">
                  <a:pos x="122" y="85"/>
                </a:cxn>
                <a:cxn ang="0">
                  <a:pos x="120" y="79"/>
                </a:cxn>
                <a:cxn ang="0">
                  <a:pos x="114" y="73"/>
                </a:cxn>
                <a:cxn ang="0">
                  <a:pos x="108" y="67"/>
                </a:cxn>
                <a:cxn ang="0">
                  <a:pos x="106" y="63"/>
                </a:cxn>
                <a:cxn ang="0">
                  <a:pos x="102" y="59"/>
                </a:cxn>
                <a:cxn ang="0">
                  <a:pos x="94" y="59"/>
                </a:cxn>
                <a:cxn ang="0">
                  <a:pos x="88" y="61"/>
                </a:cxn>
                <a:cxn ang="0">
                  <a:pos x="82" y="65"/>
                </a:cxn>
                <a:cxn ang="0">
                  <a:pos x="79" y="65"/>
                </a:cxn>
                <a:cxn ang="0">
                  <a:pos x="69" y="59"/>
                </a:cxn>
                <a:cxn ang="0">
                  <a:pos x="61" y="51"/>
                </a:cxn>
                <a:cxn ang="0">
                  <a:pos x="55" y="51"/>
                </a:cxn>
                <a:cxn ang="0">
                  <a:pos x="53" y="49"/>
                </a:cxn>
                <a:cxn ang="0">
                  <a:pos x="55" y="43"/>
                </a:cxn>
                <a:cxn ang="0">
                  <a:pos x="55" y="35"/>
                </a:cxn>
                <a:cxn ang="0">
                  <a:pos x="53" y="31"/>
                </a:cxn>
                <a:cxn ang="0">
                  <a:pos x="49" y="29"/>
                </a:cxn>
                <a:cxn ang="0">
                  <a:pos x="45" y="25"/>
                </a:cxn>
                <a:cxn ang="0">
                  <a:pos x="41" y="21"/>
                </a:cxn>
                <a:cxn ang="0">
                  <a:pos x="41" y="19"/>
                </a:cxn>
                <a:cxn ang="0">
                  <a:pos x="41" y="16"/>
                </a:cxn>
                <a:cxn ang="0">
                  <a:pos x="37" y="14"/>
                </a:cxn>
                <a:cxn ang="0">
                  <a:pos x="33" y="8"/>
                </a:cxn>
                <a:cxn ang="0">
                  <a:pos x="29" y="4"/>
                </a:cxn>
                <a:cxn ang="0">
                  <a:pos x="23" y="0"/>
                </a:cxn>
                <a:cxn ang="0">
                  <a:pos x="13" y="0"/>
                </a:cxn>
                <a:cxn ang="0">
                  <a:pos x="6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6" y="16"/>
                </a:cxn>
                <a:cxn ang="0">
                  <a:pos x="17" y="21"/>
                </a:cxn>
                <a:cxn ang="0">
                  <a:pos x="29" y="25"/>
                </a:cxn>
                <a:cxn ang="0">
                  <a:pos x="37" y="31"/>
                </a:cxn>
                <a:cxn ang="0">
                  <a:pos x="41" y="37"/>
                </a:cxn>
                <a:cxn ang="0">
                  <a:pos x="41" y="45"/>
                </a:cxn>
                <a:cxn ang="0">
                  <a:pos x="45" y="51"/>
                </a:cxn>
                <a:cxn ang="0">
                  <a:pos x="49" y="55"/>
                </a:cxn>
                <a:cxn ang="0">
                  <a:pos x="55" y="61"/>
                </a:cxn>
                <a:cxn ang="0">
                  <a:pos x="63" y="67"/>
                </a:cxn>
                <a:cxn ang="0">
                  <a:pos x="71" y="71"/>
                </a:cxn>
                <a:cxn ang="0">
                  <a:pos x="81" y="75"/>
                </a:cxn>
                <a:cxn ang="0">
                  <a:pos x="86" y="77"/>
                </a:cxn>
                <a:cxn ang="0">
                  <a:pos x="92" y="77"/>
                </a:cxn>
                <a:cxn ang="0">
                  <a:pos x="94" y="75"/>
                </a:cxn>
                <a:cxn ang="0">
                  <a:pos x="98" y="77"/>
                </a:cxn>
                <a:cxn ang="0">
                  <a:pos x="102" y="81"/>
                </a:cxn>
                <a:cxn ang="0">
                  <a:pos x="108" y="85"/>
                </a:cxn>
                <a:cxn ang="0">
                  <a:pos x="116" y="87"/>
                </a:cxn>
                <a:cxn ang="0">
                  <a:pos x="122" y="89"/>
                </a:cxn>
                <a:cxn ang="0">
                  <a:pos x="124" y="89"/>
                </a:cxn>
              </a:cxnLst>
              <a:rect l="0" t="0" r="r" b="b"/>
              <a:pathLst>
                <a:path w="124" h="89">
                  <a:moveTo>
                    <a:pt x="124" y="89"/>
                  </a:moveTo>
                  <a:lnTo>
                    <a:pt x="124" y="87"/>
                  </a:lnTo>
                  <a:lnTo>
                    <a:pt x="122" y="85"/>
                  </a:lnTo>
                  <a:lnTo>
                    <a:pt x="120" y="79"/>
                  </a:lnTo>
                  <a:lnTo>
                    <a:pt x="114" y="73"/>
                  </a:lnTo>
                  <a:lnTo>
                    <a:pt x="108" y="67"/>
                  </a:lnTo>
                  <a:lnTo>
                    <a:pt x="106" y="63"/>
                  </a:lnTo>
                  <a:lnTo>
                    <a:pt x="102" y="59"/>
                  </a:lnTo>
                  <a:lnTo>
                    <a:pt x="94" y="59"/>
                  </a:lnTo>
                  <a:lnTo>
                    <a:pt x="88" y="61"/>
                  </a:lnTo>
                  <a:lnTo>
                    <a:pt x="82" y="65"/>
                  </a:lnTo>
                  <a:lnTo>
                    <a:pt x="79" y="65"/>
                  </a:lnTo>
                  <a:lnTo>
                    <a:pt x="69" y="59"/>
                  </a:lnTo>
                  <a:lnTo>
                    <a:pt x="61" y="51"/>
                  </a:lnTo>
                  <a:lnTo>
                    <a:pt x="55" y="51"/>
                  </a:lnTo>
                  <a:lnTo>
                    <a:pt x="53" y="49"/>
                  </a:lnTo>
                  <a:lnTo>
                    <a:pt x="55" y="43"/>
                  </a:lnTo>
                  <a:lnTo>
                    <a:pt x="55" y="35"/>
                  </a:lnTo>
                  <a:lnTo>
                    <a:pt x="53" y="31"/>
                  </a:lnTo>
                  <a:lnTo>
                    <a:pt x="49" y="29"/>
                  </a:lnTo>
                  <a:lnTo>
                    <a:pt x="45" y="25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16"/>
                  </a:lnTo>
                  <a:lnTo>
                    <a:pt x="37" y="14"/>
                  </a:lnTo>
                  <a:lnTo>
                    <a:pt x="33" y="8"/>
                  </a:lnTo>
                  <a:lnTo>
                    <a:pt x="29" y="4"/>
                  </a:lnTo>
                  <a:lnTo>
                    <a:pt x="23" y="0"/>
                  </a:lnTo>
                  <a:lnTo>
                    <a:pt x="13" y="0"/>
                  </a:lnTo>
                  <a:lnTo>
                    <a:pt x="6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6" y="16"/>
                  </a:lnTo>
                  <a:lnTo>
                    <a:pt x="17" y="21"/>
                  </a:lnTo>
                  <a:lnTo>
                    <a:pt x="29" y="25"/>
                  </a:lnTo>
                  <a:lnTo>
                    <a:pt x="37" y="31"/>
                  </a:lnTo>
                  <a:lnTo>
                    <a:pt x="41" y="37"/>
                  </a:lnTo>
                  <a:lnTo>
                    <a:pt x="41" y="45"/>
                  </a:lnTo>
                  <a:lnTo>
                    <a:pt x="45" y="51"/>
                  </a:lnTo>
                  <a:lnTo>
                    <a:pt x="49" y="55"/>
                  </a:lnTo>
                  <a:lnTo>
                    <a:pt x="55" y="61"/>
                  </a:lnTo>
                  <a:lnTo>
                    <a:pt x="63" y="67"/>
                  </a:lnTo>
                  <a:lnTo>
                    <a:pt x="71" y="71"/>
                  </a:lnTo>
                  <a:lnTo>
                    <a:pt x="81" y="75"/>
                  </a:lnTo>
                  <a:lnTo>
                    <a:pt x="86" y="77"/>
                  </a:lnTo>
                  <a:lnTo>
                    <a:pt x="92" y="77"/>
                  </a:lnTo>
                  <a:lnTo>
                    <a:pt x="94" y="75"/>
                  </a:lnTo>
                  <a:lnTo>
                    <a:pt x="98" y="77"/>
                  </a:lnTo>
                  <a:lnTo>
                    <a:pt x="102" y="81"/>
                  </a:lnTo>
                  <a:lnTo>
                    <a:pt x="108" y="85"/>
                  </a:lnTo>
                  <a:lnTo>
                    <a:pt x="116" y="87"/>
                  </a:lnTo>
                  <a:lnTo>
                    <a:pt x="122" y="89"/>
                  </a:lnTo>
                  <a:lnTo>
                    <a:pt x="124" y="89"/>
                  </a:lnTo>
                  <a:close/>
                </a:path>
              </a:pathLst>
            </a:custGeom>
            <a:solidFill>
              <a:srgbClr val="6650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797" y="1405"/>
              <a:ext cx="17" cy="16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17" y="14"/>
                </a:cxn>
                <a:cxn ang="0">
                  <a:pos x="15" y="8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6" y="10"/>
                </a:cxn>
                <a:cxn ang="0">
                  <a:pos x="10" y="14"/>
                </a:cxn>
                <a:cxn ang="0">
                  <a:pos x="13" y="16"/>
                </a:cxn>
                <a:cxn ang="0">
                  <a:pos x="15" y="16"/>
                </a:cxn>
                <a:cxn ang="0">
                  <a:pos x="17" y="16"/>
                </a:cxn>
              </a:cxnLst>
              <a:rect l="0" t="0" r="r" b="b"/>
              <a:pathLst>
                <a:path w="17" h="16">
                  <a:moveTo>
                    <a:pt x="17" y="16"/>
                  </a:moveTo>
                  <a:lnTo>
                    <a:pt x="17" y="14"/>
                  </a:lnTo>
                  <a:lnTo>
                    <a:pt x="15" y="8"/>
                  </a:lnTo>
                  <a:lnTo>
                    <a:pt x="12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10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FFA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759" y="1368"/>
              <a:ext cx="24" cy="20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22" y="16"/>
                </a:cxn>
                <a:cxn ang="0">
                  <a:pos x="20" y="12"/>
                </a:cxn>
                <a:cxn ang="0">
                  <a:pos x="16" y="8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8" y="14"/>
                </a:cxn>
                <a:cxn ang="0">
                  <a:pos x="14" y="18"/>
                </a:cxn>
                <a:cxn ang="0">
                  <a:pos x="18" y="20"/>
                </a:cxn>
                <a:cxn ang="0">
                  <a:pos x="24" y="18"/>
                </a:cxn>
              </a:cxnLst>
              <a:rect l="0" t="0" r="r" b="b"/>
              <a:pathLst>
                <a:path w="24" h="20">
                  <a:moveTo>
                    <a:pt x="24" y="18"/>
                  </a:moveTo>
                  <a:lnTo>
                    <a:pt x="22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8" y="14"/>
                  </a:lnTo>
                  <a:lnTo>
                    <a:pt x="14" y="18"/>
                  </a:lnTo>
                  <a:lnTo>
                    <a:pt x="18" y="20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A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163" y="1520"/>
              <a:ext cx="56" cy="22"/>
            </a:xfrm>
            <a:custGeom>
              <a:avLst/>
              <a:gdLst/>
              <a:ahLst/>
              <a:cxnLst>
                <a:cxn ang="0">
                  <a:pos x="56" y="12"/>
                </a:cxn>
                <a:cxn ang="0">
                  <a:pos x="32" y="0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8" y="22"/>
                </a:cxn>
                <a:cxn ang="0">
                  <a:pos x="22" y="20"/>
                </a:cxn>
                <a:cxn ang="0">
                  <a:pos x="38" y="16"/>
                </a:cxn>
                <a:cxn ang="0">
                  <a:pos x="50" y="14"/>
                </a:cxn>
                <a:cxn ang="0">
                  <a:pos x="56" y="12"/>
                </a:cxn>
              </a:cxnLst>
              <a:rect l="0" t="0" r="r" b="b"/>
              <a:pathLst>
                <a:path w="56" h="22">
                  <a:moveTo>
                    <a:pt x="56" y="12"/>
                  </a:moveTo>
                  <a:lnTo>
                    <a:pt x="32" y="0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22" y="20"/>
                  </a:lnTo>
                  <a:lnTo>
                    <a:pt x="38" y="16"/>
                  </a:lnTo>
                  <a:lnTo>
                    <a:pt x="50" y="14"/>
                  </a:lnTo>
                  <a:lnTo>
                    <a:pt x="56" y="12"/>
                  </a:lnTo>
                  <a:close/>
                </a:path>
              </a:pathLst>
            </a:custGeom>
            <a:solidFill>
              <a:srgbClr val="6650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106" y="1545"/>
              <a:ext cx="55" cy="38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3" y="6"/>
                </a:cxn>
                <a:cxn ang="0">
                  <a:pos x="49" y="8"/>
                </a:cxn>
                <a:cxn ang="0">
                  <a:pos x="45" y="12"/>
                </a:cxn>
                <a:cxn ang="0">
                  <a:pos x="38" y="14"/>
                </a:cxn>
                <a:cxn ang="0">
                  <a:pos x="34" y="16"/>
                </a:cxn>
                <a:cxn ang="0">
                  <a:pos x="32" y="14"/>
                </a:cxn>
                <a:cxn ang="0">
                  <a:pos x="32" y="14"/>
                </a:cxn>
                <a:cxn ang="0">
                  <a:pos x="28" y="18"/>
                </a:cxn>
                <a:cxn ang="0">
                  <a:pos x="22" y="24"/>
                </a:cxn>
                <a:cxn ang="0">
                  <a:pos x="18" y="26"/>
                </a:cxn>
                <a:cxn ang="0">
                  <a:pos x="14" y="30"/>
                </a:cxn>
                <a:cxn ang="0">
                  <a:pos x="12" y="30"/>
                </a:cxn>
                <a:cxn ang="0">
                  <a:pos x="10" y="32"/>
                </a:cxn>
                <a:cxn ang="0">
                  <a:pos x="6" y="36"/>
                </a:cxn>
                <a:cxn ang="0">
                  <a:pos x="2" y="38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32" y="4"/>
                </a:cxn>
                <a:cxn ang="0">
                  <a:pos x="34" y="2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5" y="4"/>
                </a:cxn>
              </a:cxnLst>
              <a:rect l="0" t="0" r="r" b="b"/>
              <a:pathLst>
                <a:path w="55" h="38">
                  <a:moveTo>
                    <a:pt x="55" y="4"/>
                  </a:moveTo>
                  <a:lnTo>
                    <a:pt x="53" y="6"/>
                  </a:lnTo>
                  <a:lnTo>
                    <a:pt x="49" y="8"/>
                  </a:lnTo>
                  <a:lnTo>
                    <a:pt x="45" y="12"/>
                  </a:lnTo>
                  <a:lnTo>
                    <a:pt x="38" y="14"/>
                  </a:lnTo>
                  <a:lnTo>
                    <a:pt x="34" y="16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8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6" y="36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32" y="4"/>
                  </a:lnTo>
                  <a:lnTo>
                    <a:pt x="34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5" y="4"/>
                  </a:lnTo>
                  <a:close/>
                </a:path>
              </a:pathLst>
            </a:custGeom>
            <a:solidFill>
              <a:srgbClr val="6650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076" y="1575"/>
              <a:ext cx="16" cy="12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6" y="8"/>
                </a:cxn>
                <a:cxn ang="0">
                  <a:pos x="14" y="4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2" y="10"/>
                </a:cxn>
                <a:cxn ang="0">
                  <a:pos x="8" y="12"/>
                </a:cxn>
                <a:cxn ang="0">
                  <a:pos x="16" y="10"/>
                </a:cxn>
              </a:cxnLst>
              <a:rect l="0" t="0" r="r" b="b"/>
              <a:pathLst>
                <a:path w="16" h="12">
                  <a:moveTo>
                    <a:pt x="16" y="10"/>
                  </a:moveTo>
                  <a:lnTo>
                    <a:pt x="16" y="8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A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1055" y="1589"/>
              <a:ext cx="16" cy="1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12" y="8"/>
                </a:cxn>
                <a:cxn ang="0">
                  <a:pos x="16" y="2"/>
                </a:cxn>
              </a:cxnLst>
              <a:rect l="0" t="0" r="r" b="b"/>
              <a:pathLst>
                <a:path w="16" h="10">
                  <a:moveTo>
                    <a:pt x="16" y="2"/>
                  </a:moveTo>
                  <a:lnTo>
                    <a:pt x="14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12" y="8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6650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1027" y="1587"/>
              <a:ext cx="12" cy="12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2" y="10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10"/>
                </a:cxn>
                <a:cxn ang="0">
                  <a:pos x="8" y="12"/>
                </a:cxn>
                <a:cxn ang="0">
                  <a:pos x="12" y="12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0"/>
                  </a:lnTo>
                  <a:lnTo>
                    <a:pt x="10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A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1013" y="1601"/>
              <a:ext cx="8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6" y="0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A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960" y="3284"/>
              <a:ext cx="22" cy="2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8" y="26"/>
                </a:cxn>
                <a:cxn ang="0">
                  <a:pos x="12" y="24"/>
                </a:cxn>
                <a:cxn ang="0">
                  <a:pos x="16" y="20"/>
                </a:cxn>
                <a:cxn ang="0">
                  <a:pos x="18" y="14"/>
                </a:cxn>
                <a:cxn ang="0">
                  <a:pos x="18" y="12"/>
                </a:cxn>
                <a:cxn ang="0">
                  <a:pos x="18" y="10"/>
                </a:cxn>
                <a:cxn ang="0">
                  <a:pos x="20" y="8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18" y="0"/>
                </a:cxn>
              </a:cxnLst>
              <a:rect l="0" t="0" r="r" b="b"/>
              <a:pathLst>
                <a:path w="22" h="26">
                  <a:moveTo>
                    <a:pt x="18" y="0"/>
                  </a:moveTo>
                  <a:lnTo>
                    <a:pt x="0" y="18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6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1013" y="3254"/>
              <a:ext cx="58" cy="44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2" y="4"/>
                </a:cxn>
                <a:cxn ang="0">
                  <a:pos x="6" y="10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12" y="34"/>
                </a:cxn>
                <a:cxn ang="0">
                  <a:pos x="18" y="38"/>
                </a:cxn>
                <a:cxn ang="0">
                  <a:pos x="26" y="42"/>
                </a:cxn>
                <a:cxn ang="0">
                  <a:pos x="34" y="44"/>
                </a:cxn>
                <a:cxn ang="0">
                  <a:pos x="40" y="44"/>
                </a:cxn>
                <a:cxn ang="0">
                  <a:pos x="46" y="40"/>
                </a:cxn>
                <a:cxn ang="0">
                  <a:pos x="50" y="36"/>
                </a:cxn>
                <a:cxn ang="0">
                  <a:pos x="52" y="32"/>
                </a:cxn>
                <a:cxn ang="0">
                  <a:pos x="52" y="28"/>
                </a:cxn>
                <a:cxn ang="0">
                  <a:pos x="52" y="22"/>
                </a:cxn>
                <a:cxn ang="0">
                  <a:pos x="54" y="18"/>
                </a:cxn>
                <a:cxn ang="0">
                  <a:pos x="58" y="14"/>
                </a:cxn>
                <a:cxn ang="0">
                  <a:pos x="58" y="10"/>
                </a:cxn>
                <a:cxn ang="0">
                  <a:pos x="48" y="4"/>
                </a:cxn>
                <a:cxn ang="0">
                  <a:pos x="34" y="0"/>
                </a:cxn>
                <a:cxn ang="0">
                  <a:pos x="24" y="0"/>
                </a:cxn>
                <a:cxn ang="0">
                  <a:pos x="16" y="2"/>
                </a:cxn>
                <a:cxn ang="0">
                  <a:pos x="14" y="2"/>
                </a:cxn>
              </a:cxnLst>
              <a:rect l="0" t="0" r="r" b="b"/>
              <a:pathLst>
                <a:path w="58" h="44">
                  <a:moveTo>
                    <a:pt x="14" y="2"/>
                  </a:moveTo>
                  <a:lnTo>
                    <a:pt x="12" y="4"/>
                  </a:lnTo>
                  <a:lnTo>
                    <a:pt x="6" y="10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12" y="34"/>
                  </a:lnTo>
                  <a:lnTo>
                    <a:pt x="18" y="38"/>
                  </a:lnTo>
                  <a:lnTo>
                    <a:pt x="26" y="42"/>
                  </a:lnTo>
                  <a:lnTo>
                    <a:pt x="34" y="44"/>
                  </a:lnTo>
                  <a:lnTo>
                    <a:pt x="40" y="44"/>
                  </a:lnTo>
                  <a:lnTo>
                    <a:pt x="46" y="40"/>
                  </a:lnTo>
                  <a:lnTo>
                    <a:pt x="50" y="36"/>
                  </a:lnTo>
                  <a:lnTo>
                    <a:pt x="52" y="32"/>
                  </a:lnTo>
                  <a:lnTo>
                    <a:pt x="52" y="28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8" y="14"/>
                  </a:lnTo>
                  <a:lnTo>
                    <a:pt x="58" y="10"/>
                  </a:lnTo>
                  <a:lnTo>
                    <a:pt x="48" y="4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183" y="3320"/>
              <a:ext cx="61" cy="51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4" y="15"/>
                </a:cxn>
                <a:cxn ang="0">
                  <a:pos x="2" y="17"/>
                </a:cxn>
                <a:cxn ang="0">
                  <a:pos x="0" y="23"/>
                </a:cxn>
                <a:cxn ang="0">
                  <a:pos x="2" y="27"/>
                </a:cxn>
                <a:cxn ang="0">
                  <a:pos x="6" y="31"/>
                </a:cxn>
                <a:cxn ang="0">
                  <a:pos x="10" y="33"/>
                </a:cxn>
                <a:cxn ang="0">
                  <a:pos x="12" y="35"/>
                </a:cxn>
                <a:cxn ang="0">
                  <a:pos x="14" y="39"/>
                </a:cxn>
                <a:cxn ang="0">
                  <a:pos x="14" y="43"/>
                </a:cxn>
                <a:cxn ang="0">
                  <a:pos x="18" y="45"/>
                </a:cxn>
                <a:cxn ang="0">
                  <a:pos x="20" y="45"/>
                </a:cxn>
                <a:cxn ang="0">
                  <a:pos x="26" y="45"/>
                </a:cxn>
                <a:cxn ang="0">
                  <a:pos x="32" y="45"/>
                </a:cxn>
                <a:cxn ang="0">
                  <a:pos x="37" y="47"/>
                </a:cxn>
                <a:cxn ang="0">
                  <a:pos x="41" y="51"/>
                </a:cxn>
                <a:cxn ang="0">
                  <a:pos x="43" y="51"/>
                </a:cxn>
                <a:cxn ang="0">
                  <a:pos x="55" y="51"/>
                </a:cxn>
                <a:cxn ang="0">
                  <a:pos x="57" y="49"/>
                </a:cxn>
                <a:cxn ang="0">
                  <a:pos x="61" y="47"/>
                </a:cxn>
                <a:cxn ang="0">
                  <a:pos x="61" y="41"/>
                </a:cxn>
                <a:cxn ang="0">
                  <a:pos x="59" y="37"/>
                </a:cxn>
                <a:cxn ang="0">
                  <a:pos x="53" y="33"/>
                </a:cxn>
                <a:cxn ang="0">
                  <a:pos x="49" y="31"/>
                </a:cxn>
                <a:cxn ang="0">
                  <a:pos x="47" y="29"/>
                </a:cxn>
                <a:cxn ang="0">
                  <a:pos x="45" y="23"/>
                </a:cxn>
                <a:cxn ang="0">
                  <a:pos x="45" y="19"/>
                </a:cxn>
                <a:cxn ang="0">
                  <a:pos x="47" y="17"/>
                </a:cxn>
                <a:cxn ang="0">
                  <a:pos x="47" y="17"/>
                </a:cxn>
                <a:cxn ang="0">
                  <a:pos x="43" y="13"/>
                </a:cxn>
                <a:cxn ang="0">
                  <a:pos x="37" y="5"/>
                </a:cxn>
                <a:cxn ang="0">
                  <a:pos x="30" y="2"/>
                </a:cxn>
                <a:cxn ang="0">
                  <a:pos x="24" y="0"/>
                </a:cxn>
                <a:cxn ang="0">
                  <a:pos x="20" y="4"/>
                </a:cxn>
                <a:cxn ang="0">
                  <a:pos x="16" y="7"/>
                </a:cxn>
                <a:cxn ang="0">
                  <a:pos x="12" y="11"/>
                </a:cxn>
                <a:cxn ang="0">
                  <a:pos x="8" y="13"/>
                </a:cxn>
                <a:cxn ang="0">
                  <a:pos x="6" y="13"/>
                </a:cxn>
              </a:cxnLst>
              <a:rect l="0" t="0" r="r" b="b"/>
              <a:pathLst>
                <a:path w="61" h="51">
                  <a:moveTo>
                    <a:pt x="6" y="13"/>
                  </a:moveTo>
                  <a:lnTo>
                    <a:pt x="4" y="15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6" y="31"/>
                  </a:lnTo>
                  <a:lnTo>
                    <a:pt x="10" y="33"/>
                  </a:lnTo>
                  <a:lnTo>
                    <a:pt x="12" y="35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6" y="45"/>
                  </a:lnTo>
                  <a:lnTo>
                    <a:pt x="32" y="45"/>
                  </a:lnTo>
                  <a:lnTo>
                    <a:pt x="37" y="47"/>
                  </a:lnTo>
                  <a:lnTo>
                    <a:pt x="41" y="51"/>
                  </a:lnTo>
                  <a:lnTo>
                    <a:pt x="43" y="51"/>
                  </a:lnTo>
                  <a:lnTo>
                    <a:pt x="55" y="51"/>
                  </a:lnTo>
                  <a:lnTo>
                    <a:pt x="57" y="49"/>
                  </a:lnTo>
                  <a:lnTo>
                    <a:pt x="61" y="47"/>
                  </a:lnTo>
                  <a:lnTo>
                    <a:pt x="61" y="41"/>
                  </a:lnTo>
                  <a:lnTo>
                    <a:pt x="59" y="37"/>
                  </a:lnTo>
                  <a:lnTo>
                    <a:pt x="53" y="33"/>
                  </a:lnTo>
                  <a:lnTo>
                    <a:pt x="49" y="31"/>
                  </a:lnTo>
                  <a:lnTo>
                    <a:pt x="47" y="29"/>
                  </a:lnTo>
                  <a:lnTo>
                    <a:pt x="45" y="23"/>
                  </a:lnTo>
                  <a:lnTo>
                    <a:pt x="45" y="19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3" y="13"/>
                  </a:lnTo>
                  <a:lnTo>
                    <a:pt x="37" y="5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20" y="4"/>
                  </a:lnTo>
                  <a:lnTo>
                    <a:pt x="16" y="7"/>
                  </a:lnTo>
                  <a:lnTo>
                    <a:pt x="12" y="11"/>
                  </a:lnTo>
                  <a:lnTo>
                    <a:pt x="8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1290" y="3377"/>
              <a:ext cx="59" cy="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4"/>
                </a:cxn>
                <a:cxn ang="0">
                  <a:pos x="9" y="14"/>
                </a:cxn>
                <a:cxn ang="0">
                  <a:pos x="17" y="16"/>
                </a:cxn>
                <a:cxn ang="0">
                  <a:pos x="23" y="18"/>
                </a:cxn>
                <a:cxn ang="0">
                  <a:pos x="27" y="20"/>
                </a:cxn>
                <a:cxn ang="0">
                  <a:pos x="29" y="20"/>
                </a:cxn>
                <a:cxn ang="0">
                  <a:pos x="33" y="20"/>
                </a:cxn>
                <a:cxn ang="0">
                  <a:pos x="39" y="20"/>
                </a:cxn>
                <a:cxn ang="0">
                  <a:pos x="47" y="21"/>
                </a:cxn>
                <a:cxn ang="0">
                  <a:pos x="53" y="21"/>
                </a:cxn>
                <a:cxn ang="0">
                  <a:pos x="57" y="21"/>
                </a:cxn>
                <a:cxn ang="0">
                  <a:pos x="59" y="16"/>
                </a:cxn>
                <a:cxn ang="0">
                  <a:pos x="59" y="10"/>
                </a:cxn>
                <a:cxn ang="0">
                  <a:pos x="57" y="6"/>
                </a:cxn>
                <a:cxn ang="0">
                  <a:pos x="53" y="4"/>
                </a:cxn>
                <a:cxn ang="0">
                  <a:pos x="47" y="4"/>
                </a:cxn>
                <a:cxn ang="0">
                  <a:pos x="43" y="4"/>
                </a:cxn>
                <a:cxn ang="0">
                  <a:pos x="39" y="6"/>
                </a:cxn>
                <a:cxn ang="0">
                  <a:pos x="33" y="6"/>
                </a:cxn>
                <a:cxn ang="0">
                  <a:pos x="25" y="4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3" y="6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14"/>
                </a:cxn>
              </a:cxnLst>
              <a:rect l="0" t="0" r="r" b="b"/>
              <a:pathLst>
                <a:path w="59" h="21">
                  <a:moveTo>
                    <a:pt x="0" y="14"/>
                  </a:moveTo>
                  <a:lnTo>
                    <a:pt x="2" y="14"/>
                  </a:lnTo>
                  <a:lnTo>
                    <a:pt x="9" y="14"/>
                  </a:lnTo>
                  <a:lnTo>
                    <a:pt x="17" y="16"/>
                  </a:lnTo>
                  <a:lnTo>
                    <a:pt x="23" y="18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47" y="21"/>
                  </a:lnTo>
                  <a:lnTo>
                    <a:pt x="53" y="21"/>
                  </a:lnTo>
                  <a:lnTo>
                    <a:pt x="57" y="21"/>
                  </a:lnTo>
                  <a:lnTo>
                    <a:pt x="59" y="16"/>
                  </a:lnTo>
                  <a:lnTo>
                    <a:pt x="59" y="10"/>
                  </a:lnTo>
                  <a:lnTo>
                    <a:pt x="57" y="6"/>
                  </a:lnTo>
                  <a:lnTo>
                    <a:pt x="53" y="4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9" y="6"/>
                  </a:lnTo>
                  <a:lnTo>
                    <a:pt x="33" y="6"/>
                  </a:lnTo>
                  <a:lnTo>
                    <a:pt x="25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1313" y="3410"/>
              <a:ext cx="32" cy="24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8" y="4"/>
                </a:cxn>
                <a:cxn ang="0">
                  <a:pos x="30" y="10"/>
                </a:cxn>
                <a:cxn ang="0">
                  <a:pos x="32" y="16"/>
                </a:cxn>
                <a:cxn ang="0">
                  <a:pos x="28" y="18"/>
                </a:cxn>
                <a:cxn ang="0">
                  <a:pos x="24" y="18"/>
                </a:cxn>
                <a:cxn ang="0">
                  <a:pos x="22" y="18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4" y="22"/>
                </a:cxn>
                <a:cxn ang="0">
                  <a:pos x="10" y="24"/>
                </a:cxn>
                <a:cxn ang="0">
                  <a:pos x="8" y="22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6" y="16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4" y="2"/>
                </a:cxn>
                <a:cxn ang="0">
                  <a:pos x="20" y="2"/>
                </a:cxn>
                <a:cxn ang="0">
                  <a:pos x="24" y="2"/>
                </a:cxn>
                <a:cxn ang="0">
                  <a:pos x="26" y="2"/>
                </a:cxn>
              </a:cxnLst>
              <a:rect l="0" t="0" r="r" b="b"/>
              <a:pathLst>
                <a:path w="32" h="24">
                  <a:moveTo>
                    <a:pt x="26" y="2"/>
                  </a:moveTo>
                  <a:lnTo>
                    <a:pt x="28" y="4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1353" y="3397"/>
              <a:ext cx="87" cy="57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6" y="19"/>
                </a:cxn>
                <a:cxn ang="0">
                  <a:pos x="10" y="23"/>
                </a:cxn>
                <a:cxn ang="0">
                  <a:pos x="14" y="29"/>
                </a:cxn>
                <a:cxn ang="0">
                  <a:pos x="17" y="31"/>
                </a:cxn>
                <a:cxn ang="0">
                  <a:pos x="19" y="33"/>
                </a:cxn>
                <a:cxn ang="0">
                  <a:pos x="21" y="33"/>
                </a:cxn>
                <a:cxn ang="0">
                  <a:pos x="25" y="31"/>
                </a:cxn>
                <a:cxn ang="0">
                  <a:pos x="29" y="31"/>
                </a:cxn>
                <a:cxn ang="0">
                  <a:pos x="29" y="35"/>
                </a:cxn>
                <a:cxn ang="0">
                  <a:pos x="29" y="41"/>
                </a:cxn>
                <a:cxn ang="0">
                  <a:pos x="29" y="49"/>
                </a:cxn>
                <a:cxn ang="0">
                  <a:pos x="31" y="55"/>
                </a:cxn>
                <a:cxn ang="0">
                  <a:pos x="31" y="57"/>
                </a:cxn>
                <a:cxn ang="0">
                  <a:pos x="33" y="57"/>
                </a:cxn>
                <a:cxn ang="0">
                  <a:pos x="37" y="57"/>
                </a:cxn>
                <a:cxn ang="0">
                  <a:pos x="43" y="57"/>
                </a:cxn>
                <a:cxn ang="0">
                  <a:pos x="53" y="53"/>
                </a:cxn>
                <a:cxn ang="0">
                  <a:pos x="63" y="49"/>
                </a:cxn>
                <a:cxn ang="0">
                  <a:pos x="71" y="45"/>
                </a:cxn>
                <a:cxn ang="0">
                  <a:pos x="77" y="41"/>
                </a:cxn>
                <a:cxn ang="0">
                  <a:pos x="81" y="39"/>
                </a:cxn>
                <a:cxn ang="0">
                  <a:pos x="85" y="37"/>
                </a:cxn>
                <a:cxn ang="0">
                  <a:pos x="87" y="33"/>
                </a:cxn>
                <a:cxn ang="0">
                  <a:pos x="87" y="29"/>
                </a:cxn>
                <a:cxn ang="0">
                  <a:pos x="83" y="27"/>
                </a:cxn>
                <a:cxn ang="0">
                  <a:pos x="77" y="25"/>
                </a:cxn>
                <a:cxn ang="0">
                  <a:pos x="71" y="23"/>
                </a:cxn>
                <a:cxn ang="0">
                  <a:pos x="65" y="21"/>
                </a:cxn>
                <a:cxn ang="0">
                  <a:pos x="63" y="19"/>
                </a:cxn>
                <a:cxn ang="0">
                  <a:pos x="61" y="17"/>
                </a:cxn>
                <a:cxn ang="0">
                  <a:pos x="57" y="13"/>
                </a:cxn>
                <a:cxn ang="0">
                  <a:pos x="51" y="9"/>
                </a:cxn>
                <a:cxn ang="0">
                  <a:pos x="45" y="7"/>
                </a:cxn>
                <a:cxn ang="0">
                  <a:pos x="39" y="9"/>
                </a:cxn>
                <a:cxn ang="0">
                  <a:pos x="31" y="9"/>
                </a:cxn>
                <a:cxn ang="0">
                  <a:pos x="25" y="9"/>
                </a:cxn>
                <a:cxn ang="0">
                  <a:pos x="23" y="9"/>
                </a:cxn>
                <a:cxn ang="0">
                  <a:pos x="15" y="3"/>
                </a:cxn>
              </a:cxnLst>
              <a:rect l="0" t="0" r="r" b="b"/>
              <a:pathLst>
                <a:path w="87" h="57">
                  <a:moveTo>
                    <a:pt x="15" y="3"/>
                  </a:moveTo>
                  <a:lnTo>
                    <a:pt x="14" y="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4" y="29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5" y="31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9" y="41"/>
                  </a:lnTo>
                  <a:lnTo>
                    <a:pt x="29" y="49"/>
                  </a:lnTo>
                  <a:lnTo>
                    <a:pt x="31" y="55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7" y="57"/>
                  </a:lnTo>
                  <a:lnTo>
                    <a:pt x="43" y="57"/>
                  </a:lnTo>
                  <a:lnTo>
                    <a:pt x="53" y="53"/>
                  </a:lnTo>
                  <a:lnTo>
                    <a:pt x="63" y="49"/>
                  </a:lnTo>
                  <a:lnTo>
                    <a:pt x="71" y="45"/>
                  </a:lnTo>
                  <a:lnTo>
                    <a:pt x="77" y="41"/>
                  </a:lnTo>
                  <a:lnTo>
                    <a:pt x="81" y="39"/>
                  </a:lnTo>
                  <a:lnTo>
                    <a:pt x="85" y="37"/>
                  </a:lnTo>
                  <a:lnTo>
                    <a:pt x="87" y="33"/>
                  </a:lnTo>
                  <a:lnTo>
                    <a:pt x="87" y="29"/>
                  </a:lnTo>
                  <a:lnTo>
                    <a:pt x="83" y="27"/>
                  </a:lnTo>
                  <a:lnTo>
                    <a:pt x="77" y="25"/>
                  </a:lnTo>
                  <a:lnTo>
                    <a:pt x="71" y="23"/>
                  </a:lnTo>
                  <a:lnTo>
                    <a:pt x="65" y="21"/>
                  </a:lnTo>
                  <a:lnTo>
                    <a:pt x="63" y="19"/>
                  </a:lnTo>
                  <a:lnTo>
                    <a:pt x="61" y="17"/>
                  </a:lnTo>
                  <a:lnTo>
                    <a:pt x="57" y="13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9"/>
                  </a:lnTo>
                  <a:lnTo>
                    <a:pt x="31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359" y="3448"/>
              <a:ext cx="13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2"/>
                </a:cxn>
                <a:cxn ang="0">
                  <a:pos x="13" y="8"/>
                </a:cxn>
                <a:cxn ang="0">
                  <a:pos x="13" y="12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1" y="0"/>
                </a:cxn>
              </a:cxnLst>
              <a:rect l="0" t="0" r="r" b="b"/>
              <a:pathLst>
                <a:path w="13" h="16">
                  <a:moveTo>
                    <a:pt x="11" y="0"/>
                  </a:moveTo>
                  <a:lnTo>
                    <a:pt x="13" y="2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1430" y="3487"/>
              <a:ext cx="132" cy="154"/>
            </a:xfrm>
            <a:custGeom>
              <a:avLst/>
              <a:gdLst/>
              <a:ahLst/>
              <a:cxnLst>
                <a:cxn ang="0">
                  <a:pos x="81" y="109"/>
                </a:cxn>
                <a:cxn ang="0">
                  <a:pos x="67" y="111"/>
                </a:cxn>
                <a:cxn ang="0">
                  <a:pos x="49" y="99"/>
                </a:cxn>
                <a:cxn ang="0">
                  <a:pos x="43" y="75"/>
                </a:cxn>
                <a:cxn ang="0">
                  <a:pos x="43" y="56"/>
                </a:cxn>
                <a:cxn ang="0">
                  <a:pos x="37" y="38"/>
                </a:cxn>
                <a:cxn ang="0">
                  <a:pos x="31" y="24"/>
                </a:cxn>
                <a:cxn ang="0">
                  <a:pos x="33" y="16"/>
                </a:cxn>
                <a:cxn ang="0">
                  <a:pos x="33" y="10"/>
                </a:cxn>
                <a:cxn ang="0">
                  <a:pos x="27" y="8"/>
                </a:cxn>
                <a:cxn ang="0">
                  <a:pos x="23" y="4"/>
                </a:cxn>
                <a:cxn ang="0">
                  <a:pos x="17" y="0"/>
                </a:cxn>
                <a:cxn ang="0">
                  <a:pos x="11" y="4"/>
                </a:cxn>
                <a:cxn ang="0">
                  <a:pos x="15" y="18"/>
                </a:cxn>
                <a:cxn ang="0">
                  <a:pos x="19" y="30"/>
                </a:cxn>
                <a:cxn ang="0">
                  <a:pos x="19" y="42"/>
                </a:cxn>
                <a:cxn ang="0">
                  <a:pos x="10" y="50"/>
                </a:cxn>
                <a:cxn ang="0">
                  <a:pos x="0" y="61"/>
                </a:cxn>
                <a:cxn ang="0">
                  <a:pos x="6" y="81"/>
                </a:cxn>
                <a:cxn ang="0">
                  <a:pos x="10" y="99"/>
                </a:cxn>
                <a:cxn ang="0">
                  <a:pos x="10" y="117"/>
                </a:cxn>
                <a:cxn ang="0">
                  <a:pos x="17" y="142"/>
                </a:cxn>
                <a:cxn ang="0">
                  <a:pos x="35" y="154"/>
                </a:cxn>
                <a:cxn ang="0">
                  <a:pos x="49" y="150"/>
                </a:cxn>
                <a:cxn ang="0">
                  <a:pos x="59" y="134"/>
                </a:cxn>
                <a:cxn ang="0">
                  <a:pos x="67" y="125"/>
                </a:cxn>
                <a:cxn ang="0">
                  <a:pos x="88" y="121"/>
                </a:cxn>
                <a:cxn ang="0">
                  <a:pos x="114" y="111"/>
                </a:cxn>
                <a:cxn ang="0">
                  <a:pos x="128" y="103"/>
                </a:cxn>
                <a:cxn ang="0">
                  <a:pos x="132" y="91"/>
                </a:cxn>
                <a:cxn ang="0">
                  <a:pos x="122" y="79"/>
                </a:cxn>
                <a:cxn ang="0">
                  <a:pos x="120" y="79"/>
                </a:cxn>
                <a:cxn ang="0">
                  <a:pos x="116" y="79"/>
                </a:cxn>
                <a:cxn ang="0">
                  <a:pos x="110" y="81"/>
                </a:cxn>
                <a:cxn ang="0">
                  <a:pos x="98" y="83"/>
                </a:cxn>
                <a:cxn ang="0">
                  <a:pos x="90" y="93"/>
                </a:cxn>
              </a:cxnLst>
              <a:rect l="0" t="0" r="r" b="b"/>
              <a:pathLst>
                <a:path w="132" h="154">
                  <a:moveTo>
                    <a:pt x="86" y="101"/>
                  </a:moveTo>
                  <a:lnTo>
                    <a:pt x="81" y="109"/>
                  </a:lnTo>
                  <a:lnTo>
                    <a:pt x="75" y="111"/>
                  </a:lnTo>
                  <a:lnTo>
                    <a:pt x="67" y="111"/>
                  </a:lnTo>
                  <a:lnTo>
                    <a:pt x="57" y="107"/>
                  </a:lnTo>
                  <a:lnTo>
                    <a:pt x="49" y="99"/>
                  </a:lnTo>
                  <a:lnTo>
                    <a:pt x="45" y="87"/>
                  </a:lnTo>
                  <a:lnTo>
                    <a:pt x="43" y="75"/>
                  </a:lnTo>
                  <a:lnTo>
                    <a:pt x="43" y="63"/>
                  </a:lnTo>
                  <a:lnTo>
                    <a:pt x="43" y="56"/>
                  </a:lnTo>
                  <a:lnTo>
                    <a:pt x="41" y="46"/>
                  </a:lnTo>
                  <a:lnTo>
                    <a:pt x="37" y="38"/>
                  </a:lnTo>
                  <a:lnTo>
                    <a:pt x="33" y="30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3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4"/>
                  </a:lnTo>
                  <a:lnTo>
                    <a:pt x="13" y="10"/>
                  </a:lnTo>
                  <a:lnTo>
                    <a:pt x="15" y="18"/>
                  </a:lnTo>
                  <a:lnTo>
                    <a:pt x="17" y="24"/>
                  </a:lnTo>
                  <a:lnTo>
                    <a:pt x="19" y="30"/>
                  </a:lnTo>
                  <a:lnTo>
                    <a:pt x="19" y="36"/>
                  </a:lnTo>
                  <a:lnTo>
                    <a:pt x="19" y="42"/>
                  </a:lnTo>
                  <a:lnTo>
                    <a:pt x="15" y="46"/>
                  </a:lnTo>
                  <a:lnTo>
                    <a:pt x="10" y="50"/>
                  </a:lnTo>
                  <a:lnTo>
                    <a:pt x="4" y="56"/>
                  </a:lnTo>
                  <a:lnTo>
                    <a:pt x="0" y="61"/>
                  </a:lnTo>
                  <a:lnTo>
                    <a:pt x="2" y="71"/>
                  </a:lnTo>
                  <a:lnTo>
                    <a:pt x="6" y="81"/>
                  </a:lnTo>
                  <a:lnTo>
                    <a:pt x="8" y="89"/>
                  </a:lnTo>
                  <a:lnTo>
                    <a:pt x="10" y="99"/>
                  </a:lnTo>
                  <a:lnTo>
                    <a:pt x="10" y="107"/>
                  </a:lnTo>
                  <a:lnTo>
                    <a:pt x="10" y="117"/>
                  </a:lnTo>
                  <a:lnTo>
                    <a:pt x="11" y="129"/>
                  </a:lnTo>
                  <a:lnTo>
                    <a:pt x="17" y="142"/>
                  </a:lnTo>
                  <a:lnTo>
                    <a:pt x="25" y="150"/>
                  </a:lnTo>
                  <a:lnTo>
                    <a:pt x="35" y="154"/>
                  </a:lnTo>
                  <a:lnTo>
                    <a:pt x="43" y="154"/>
                  </a:lnTo>
                  <a:lnTo>
                    <a:pt x="49" y="150"/>
                  </a:lnTo>
                  <a:lnTo>
                    <a:pt x="55" y="142"/>
                  </a:lnTo>
                  <a:lnTo>
                    <a:pt x="59" y="134"/>
                  </a:lnTo>
                  <a:lnTo>
                    <a:pt x="63" y="129"/>
                  </a:lnTo>
                  <a:lnTo>
                    <a:pt x="67" y="125"/>
                  </a:lnTo>
                  <a:lnTo>
                    <a:pt x="75" y="123"/>
                  </a:lnTo>
                  <a:lnTo>
                    <a:pt x="88" y="121"/>
                  </a:lnTo>
                  <a:lnTo>
                    <a:pt x="102" y="115"/>
                  </a:lnTo>
                  <a:lnTo>
                    <a:pt x="114" y="111"/>
                  </a:lnTo>
                  <a:lnTo>
                    <a:pt x="122" y="107"/>
                  </a:lnTo>
                  <a:lnTo>
                    <a:pt x="128" y="103"/>
                  </a:lnTo>
                  <a:lnTo>
                    <a:pt x="132" y="97"/>
                  </a:lnTo>
                  <a:lnTo>
                    <a:pt x="132" y="91"/>
                  </a:lnTo>
                  <a:lnTo>
                    <a:pt x="124" y="81"/>
                  </a:lnTo>
                  <a:lnTo>
                    <a:pt x="122" y="79"/>
                  </a:lnTo>
                  <a:lnTo>
                    <a:pt x="122" y="79"/>
                  </a:lnTo>
                  <a:lnTo>
                    <a:pt x="120" y="79"/>
                  </a:lnTo>
                  <a:lnTo>
                    <a:pt x="120" y="77"/>
                  </a:lnTo>
                  <a:lnTo>
                    <a:pt x="116" y="79"/>
                  </a:lnTo>
                  <a:lnTo>
                    <a:pt x="114" y="79"/>
                  </a:lnTo>
                  <a:lnTo>
                    <a:pt x="110" y="81"/>
                  </a:lnTo>
                  <a:lnTo>
                    <a:pt x="108" y="81"/>
                  </a:lnTo>
                  <a:lnTo>
                    <a:pt x="98" y="83"/>
                  </a:lnTo>
                  <a:lnTo>
                    <a:pt x="94" y="87"/>
                  </a:lnTo>
                  <a:lnTo>
                    <a:pt x="90" y="93"/>
                  </a:lnTo>
                  <a:lnTo>
                    <a:pt x="86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1003" y="3217"/>
              <a:ext cx="22" cy="2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4" y="22"/>
                </a:cxn>
                <a:cxn ang="0">
                  <a:pos x="8" y="24"/>
                </a:cxn>
                <a:cxn ang="0">
                  <a:pos x="12" y="22"/>
                </a:cxn>
                <a:cxn ang="0">
                  <a:pos x="16" y="18"/>
                </a:cxn>
                <a:cxn ang="0">
                  <a:pos x="18" y="14"/>
                </a:cxn>
                <a:cxn ang="0">
                  <a:pos x="18" y="12"/>
                </a:cxn>
                <a:cxn ang="0">
                  <a:pos x="18" y="10"/>
                </a:cxn>
                <a:cxn ang="0">
                  <a:pos x="20" y="8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18" y="0"/>
                </a:cxn>
              </a:cxnLst>
              <a:rect l="0" t="0" r="r" b="b"/>
              <a:pathLst>
                <a:path w="22" h="24">
                  <a:moveTo>
                    <a:pt x="18" y="0"/>
                  </a:move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6" y="18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A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1055" y="3187"/>
              <a:ext cx="57" cy="44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2" y="4"/>
                </a:cxn>
                <a:cxn ang="0">
                  <a:pos x="6" y="10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4" y="34"/>
                </a:cxn>
                <a:cxn ang="0">
                  <a:pos x="19" y="38"/>
                </a:cxn>
                <a:cxn ang="0">
                  <a:pos x="27" y="42"/>
                </a:cxn>
                <a:cxn ang="0">
                  <a:pos x="35" y="44"/>
                </a:cxn>
                <a:cxn ang="0">
                  <a:pos x="41" y="44"/>
                </a:cxn>
                <a:cxn ang="0">
                  <a:pos x="47" y="40"/>
                </a:cxn>
                <a:cxn ang="0">
                  <a:pos x="51" y="36"/>
                </a:cxn>
                <a:cxn ang="0">
                  <a:pos x="53" y="32"/>
                </a:cxn>
                <a:cxn ang="0">
                  <a:pos x="53" y="28"/>
                </a:cxn>
                <a:cxn ang="0">
                  <a:pos x="53" y="22"/>
                </a:cxn>
                <a:cxn ang="0">
                  <a:pos x="55" y="18"/>
                </a:cxn>
                <a:cxn ang="0">
                  <a:pos x="57" y="14"/>
                </a:cxn>
                <a:cxn ang="0">
                  <a:pos x="57" y="10"/>
                </a:cxn>
                <a:cxn ang="0">
                  <a:pos x="49" y="4"/>
                </a:cxn>
                <a:cxn ang="0">
                  <a:pos x="35" y="0"/>
                </a:cxn>
                <a:cxn ang="0">
                  <a:pos x="25" y="0"/>
                </a:cxn>
                <a:cxn ang="0">
                  <a:pos x="17" y="0"/>
                </a:cxn>
                <a:cxn ang="0">
                  <a:pos x="16" y="2"/>
                </a:cxn>
              </a:cxnLst>
              <a:rect l="0" t="0" r="r" b="b"/>
              <a:pathLst>
                <a:path w="57" h="44">
                  <a:moveTo>
                    <a:pt x="16" y="2"/>
                  </a:moveTo>
                  <a:lnTo>
                    <a:pt x="12" y="4"/>
                  </a:lnTo>
                  <a:lnTo>
                    <a:pt x="6" y="10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9" y="38"/>
                  </a:lnTo>
                  <a:lnTo>
                    <a:pt x="27" y="42"/>
                  </a:lnTo>
                  <a:lnTo>
                    <a:pt x="35" y="44"/>
                  </a:lnTo>
                  <a:lnTo>
                    <a:pt x="41" y="44"/>
                  </a:lnTo>
                  <a:lnTo>
                    <a:pt x="47" y="40"/>
                  </a:lnTo>
                  <a:lnTo>
                    <a:pt x="51" y="36"/>
                  </a:lnTo>
                  <a:lnTo>
                    <a:pt x="53" y="32"/>
                  </a:lnTo>
                  <a:lnTo>
                    <a:pt x="53" y="28"/>
                  </a:lnTo>
                  <a:lnTo>
                    <a:pt x="53" y="22"/>
                  </a:lnTo>
                  <a:lnTo>
                    <a:pt x="55" y="18"/>
                  </a:lnTo>
                  <a:lnTo>
                    <a:pt x="57" y="14"/>
                  </a:lnTo>
                  <a:lnTo>
                    <a:pt x="57" y="10"/>
                  </a:lnTo>
                  <a:lnTo>
                    <a:pt x="49" y="4"/>
                  </a:lnTo>
                  <a:lnTo>
                    <a:pt x="35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6650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1226" y="3250"/>
              <a:ext cx="62" cy="54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4" y="18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6" y="34"/>
                </a:cxn>
                <a:cxn ang="0">
                  <a:pos x="10" y="36"/>
                </a:cxn>
                <a:cxn ang="0">
                  <a:pos x="12" y="38"/>
                </a:cxn>
                <a:cxn ang="0">
                  <a:pos x="14" y="42"/>
                </a:cxn>
                <a:cxn ang="0">
                  <a:pos x="14" y="46"/>
                </a:cxn>
                <a:cxn ang="0">
                  <a:pos x="18" y="48"/>
                </a:cxn>
                <a:cxn ang="0">
                  <a:pos x="20" y="48"/>
                </a:cxn>
                <a:cxn ang="0">
                  <a:pos x="26" y="48"/>
                </a:cxn>
                <a:cxn ang="0">
                  <a:pos x="32" y="48"/>
                </a:cxn>
                <a:cxn ang="0">
                  <a:pos x="36" y="50"/>
                </a:cxn>
                <a:cxn ang="0">
                  <a:pos x="40" y="54"/>
                </a:cxn>
                <a:cxn ang="0">
                  <a:pos x="42" y="54"/>
                </a:cxn>
                <a:cxn ang="0">
                  <a:pos x="56" y="54"/>
                </a:cxn>
                <a:cxn ang="0">
                  <a:pos x="58" y="52"/>
                </a:cxn>
                <a:cxn ang="0">
                  <a:pos x="62" y="50"/>
                </a:cxn>
                <a:cxn ang="0">
                  <a:pos x="62" y="44"/>
                </a:cxn>
                <a:cxn ang="0">
                  <a:pos x="60" y="40"/>
                </a:cxn>
                <a:cxn ang="0">
                  <a:pos x="54" y="36"/>
                </a:cxn>
                <a:cxn ang="0">
                  <a:pos x="50" y="34"/>
                </a:cxn>
                <a:cxn ang="0">
                  <a:pos x="48" y="32"/>
                </a:cxn>
                <a:cxn ang="0">
                  <a:pos x="46" y="26"/>
                </a:cxn>
                <a:cxn ang="0">
                  <a:pos x="46" y="22"/>
                </a:cxn>
                <a:cxn ang="0">
                  <a:pos x="48" y="20"/>
                </a:cxn>
                <a:cxn ang="0">
                  <a:pos x="48" y="20"/>
                </a:cxn>
                <a:cxn ang="0">
                  <a:pos x="44" y="16"/>
                </a:cxn>
                <a:cxn ang="0">
                  <a:pos x="38" y="8"/>
                </a:cxn>
                <a:cxn ang="0">
                  <a:pos x="30" y="2"/>
                </a:cxn>
                <a:cxn ang="0">
                  <a:pos x="24" y="0"/>
                </a:cxn>
                <a:cxn ang="0">
                  <a:pos x="20" y="4"/>
                </a:cxn>
                <a:cxn ang="0">
                  <a:pos x="16" y="10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6" y="16"/>
                </a:cxn>
              </a:cxnLst>
              <a:rect l="0" t="0" r="r" b="b"/>
              <a:pathLst>
                <a:path w="62" h="54">
                  <a:moveTo>
                    <a:pt x="6" y="16"/>
                  </a:moveTo>
                  <a:lnTo>
                    <a:pt x="4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4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14" y="42"/>
                  </a:lnTo>
                  <a:lnTo>
                    <a:pt x="14" y="46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6" y="48"/>
                  </a:lnTo>
                  <a:lnTo>
                    <a:pt x="32" y="48"/>
                  </a:lnTo>
                  <a:lnTo>
                    <a:pt x="36" y="50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56" y="54"/>
                  </a:lnTo>
                  <a:lnTo>
                    <a:pt x="58" y="52"/>
                  </a:lnTo>
                  <a:lnTo>
                    <a:pt x="62" y="50"/>
                  </a:lnTo>
                  <a:lnTo>
                    <a:pt x="62" y="44"/>
                  </a:lnTo>
                  <a:lnTo>
                    <a:pt x="60" y="40"/>
                  </a:lnTo>
                  <a:lnTo>
                    <a:pt x="54" y="36"/>
                  </a:lnTo>
                  <a:lnTo>
                    <a:pt x="50" y="34"/>
                  </a:lnTo>
                  <a:lnTo>
                    <a:pt x="48" y="32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38" y="8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20" y="4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6650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1331" y="3308"/>
              <a:ext cx="59" cy="2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4"/>
                </a:cxn>
                <a:cxn ang="0">
                  <a:pos x="10" y="14"/>
                </a:cxn>
                <a:cxn ang="0">
                  <a:pos x="20" y="16"/>
                </a:cxn>
                <a:cxn ang="0">
                  <a:pos x="26" y="19"/>
                </a:cxn>
                <a:cxn ang="0">
                  <a:pos x="30" y="21"/>
                </a:cxn>
                <a:cxn ang="0">
                  <a:pos x="32" y="21"/>
                </a:cxn>
                <a:cxn ang="0">
                  <a:pos x="36" y="21"/>
                </a:cxn>
                <a:cxn ang="0">
                  <a:pos x="41" y="21"/>
                </a:cxn>
                <a:cxn ang="0">
                  <a:pos x="49" y="23"/>
                </a:cxn>
                <a:cxn ang="0">
                  <a:pos x="53" y="23"/>
                </a:cxn>
                <a:cxn ang="0">
                  <a:pos x="57" y="21"/>
                </a:cxn>
                <a:cxn ang="0">
                  <a:pos x="59" y="16"/>
                </a:cxn>
                <a:cxn ang="0">
                  <a:pos x="59" y="10"/>
                </a:cxn>
                <a:cxn ang="0">
                  <a:pos x="57" y="6"/>
                </a:cxn>
                <a:cxn ang="0">
                  <a:pos x="53" y="4"/>
                </a:cxn>
                <a:cxn ang="0">
                  <a:pos x="49" y="4"/>
                </a:cxn>
                <a:cxn ang="0">
                  <a:pos x="45" y="4"/>
                </a:cxn>
                <a:cxn ang="0">
                  <a:pos x="41" y="6"/>
                </a:cxn>
                <a:cxn ang="0">
                  <a:pos x="36" y="6"/>
                </a:cxn>
                <a:cxn ang="0">
                  <a:pos x="28" y="4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14"/>
                </a:cxn>
              </a:cxnLst>
              <a:rect l="0" t="0" r="r" b="b"/>
              <a:pathLst>
                <a:path w="59" h="23">
                  <a:moveTo>
                    <a:pt x="0" y="14"/>
                  </a:moveTo>
                  <a:lnTo>
                    <a:pt x="4" y="14"/>
                  </a:lnTo>
                  <a:lnTo>
                    <a:pt x="10" y="14"/>
                  </a:lnTo>
                  <a:lnTo>
                    <a:pt x="20" y="16"/>
                  </a:lnTo>
                  <a:lnTo>
                    <a:pt x="26" y="19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6" y="21"/>
                  </a:lnTo>
                  <a:lnTo>
                    <a:pt x="41" y="21"/>
                  </a:lnTo>
                  <a:lnTo>
                    <a:pt x="49" y="23"/>
                  </a:lnTo>
                  <a:lnTo>
                    <a:pt x="53" y="23"/>
                  </a:lnTo>
                  <a:lnTo>
                    <a:pt x="57" y="21"/>
                  </a:lnTo>
                  <a:lnTo>
                    <a:pt x="59" y="16"/>
                  </a:lnTo>
                  <a:lnTo>
                    <a:pt x="59" y="10"/>
                  </a:lnTo>
                  <a:lnTo>
                    <a:pt x="57" y="6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1" y="6"/>
                  </a:lnTo>
                  <a:lnTo>
                    <a:pt x="36" y="6"/>
                  </a:lnTo>
                  <a:lnTo>
                    <a:pt x="28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650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1357" y="3343"/>
              <a:ext cx="29" cy="24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7" y="4"/>
                </a:cxn>
                <a:cxn ang="0">
                  <a:pos x="29" y="10"/>
                </a:cxn>
                <a:cxn ang="0">
                  <a:pos x="29" y="16"/>
                </a:cxn>
                <a:cxn ang="0">
                  <a:pos x="27" y="18"/>
                </a:cxn>
                <a:cxn ang="0">
                  <a:pos x="23" y="18"/>
                </a:cxn>
                <a:cxn ang="0">
                  <a:pos x="21" y="18"/>
                </a:cxn>
                <a:cxn ang="0">
                  <a:pos x="19" y="18"/>
                </a:cxn>
                <a:cxn ang="0">
                  <a:pos x="19" y="18"/>
                </a:cxn>
                <a:cxn ang="0">
                  <a:pos x="17" y="20"/>
                </a:cxn>
                <a:cxn ang="0">
                  <a:pos x="13" y="22"/>
                </a:cxn>
                <a:cxn ang="0">
                  <a:pos x="10" y="24"/>
                </a:cxn>
                <a:cxn ang="0">
                  <a:pos x="8" y="22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6" y="16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19" y="2"/>
                </a:cxn>
                <a:cxn ang="0">
                  <a:pos x="23" y="2"/>
                </a:cxn>
                <a:cxn ang="0">
                  <a:pos x="25" y="2"/>
                </a:cxn>
              </a:cxnLst>
              <a:rect l="0" t="0" r="r" b="b"/>
              <a:pathLst>
                <a:path w="29" h="24">
                  <a:moveTo>
                    <a:pt x="25" y="2"/>
                  </a:moveTo>
                  <a:lnTo>
                    <a:pt x="27" y="4"/>
                  </a:lnTo>
                  <a:lnTo>
                    <a:pt x="29" y="10"/>
                  </a:lnTo>
                  <a:lnTo>
                    <a:pt x="29" y="16"/>
                  </a:lnTo>
                  <a:lnTo>
                    <a:pt x="27" y="18"/>
                  </a:lnTo>
                  <a:lnTo>
                    <a:pt x="23" y="18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1394" y="3329"/>
              <a:ext cx="89" cy="56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6" y="20"/>
                </a:cxn>
                <a:cxn ang="0">
                  <a:pos x="12" y="24"/>
                </a:cxn>
                <a:cxn ang="0">
                  <a:pos x="16" y="30"/>
                </a:cxn>
                <a:cxn ang="0">
                  <a:pos x="20" y="32"/>
                </a:cxn>
                <a:cxn ang="0">
                  <a:pos x="22" y="34"/>
                </a:cxn>
                <a:cxn ang="0">
                  <a:pos x="24" y="34"/>
                </a:cxn>
                <a:cxn ang="0">
                  <a:pos x="28" y="32"/>
                </a:cxn>
                <a:cxn ang="0">
                  <a:pos x="32" y="32"/>
                </a:cxn>
                <a:cxn ang="0">
                  <a:pos x="32" y="36"/>
                </a:cxn>
                <a:cxn ang="0">
                  <a:pos x="32" y="42"/>
                </a:cxn>
                <a:cxn ang="0">
                  <a:pos x="32" y="48"/>
                </a:cxn>
                <a:cxn ang="0">
                  <a:pos x="34" y="54"/>
                </a:cxn>
                <a:cxn ang="0">
                  <a:pos x="34" y="56"/>
                </a:cxn>
                <a:cxn ang="0">
                  <a:pos x="36" y="56"/>
                </a:cxn>
                <a:cxn ang="0">
                  <a:pos x="40" y="56"/>
                </a:cxn>
                <a:cxn ang="0">
                  <a:pos x="46" y="56"/>
                </a:cxn>
                <a:cxn ang="0">
                  <a:pos x="55" y="52"/>
                </a:cxn>
                <a:cxn ang="0">
                  <a:pos x="65" y="48"/>
                </a:cxn>
                <a:cxn ang="0">
                  <a:pos x="71" y="46"/>
                </a:cxn>
                <a:cxn ang="0">
                  <a:pos x="77" y="42"/>
                </a:cxn>
                <a:cxn ang="0">
                  <a:pos x="81" y="40"/>
                </a:cxn>
                <a:cxn ang="0">
                  <a:pos x="85" y="38"/>
                </a:cxn>
                <a:cxn ang="0">
                  <a:pos x="89" y="34"/>
                </a:cxn>
                <a:cxn ang="0">
                  <a:pos x="89" y="30"/>
                </a:cxn>
                <a:cxn ang="0">
                  <a:pos x="85" y="28"/>
                </a:cxn>
                <a:cxn ang="0">
                  <a:pos x="77" y="26"/>
                </a:cxn>
                <a:cxn ang="0">
                  <a:pos x="71" y="24"/>
                </a:cxn>
                <a:cxn ang="0">
                  <a:pos x="65" y="22"/>
                </a:cxn>
                <a:cxn ang="0">
                  <a:pos x="63" y="20"/>
                </a:cxn>
                <a:cxn ang="0">
                  <a:pos x="61" y="18"/>
                </a:cxn>
                <a:cxn ang="0">
                  <a:pos x="59" y="14"/>
                </a:cxn>
                <a:cxn ang="0">
                  <a:pos x="53" y="10"/>
                </a:cxn>
                <a:cxn ang="0">
                  <a:pos x="47" y="8"/>
                </a:cxn>
                <a:cxn ang="0">
                  <a:pos x="42" y="10"/>
                </a:cxn>
                <a:cxn ang="0">
                  <a:pos x="34" y="10"/>
                </a:cxn>
                <a:cxn ang="0">
                  <a:pos x="28" y="10"/>
                </a:cxn>
                <a:cxn ang="0">
                  <a:pos x="26" y="10"/>
                </a:cxn>
                <a:cxn ang="0">
                  <a:pos x="18" y="4"/>
                </a:cxn>
              </a:cxnLst>
              <a:rect l="0" t="0" r="r" b="b"/>
              <a:pathLst>
                <a:path w="89" h="56">
                  <a:moveTo>
                    <a:pt x="18" y="4"/>
                  </a:moveTo>
                  <a:lnTo>
                    <a:pt x="16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2" y="24"/>
                  </a:lnTo>
                  <a:lnTo>
                    <a:pt x="16" y="30"/>
                  </a:lnTo>
                  <a:lnTo>
                    <a:pt x="20" y="32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4" y="54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6" y="56"/>
                  </a:lnTo>
                  <a:lnTo>
                    <a:pt x="55" y="52"/>
                  </a:lnTo>
                  <a:lnTo>
                    <a:pt x="65" y="48"/>
                  </a:lnTo>
                  <a:lnTo>
                    <a:pt x="71" y="46"/>
                  </a:lnTo>
                  <a:lnTo>
                    <a:pt x="77" y="42"/>
                  </a:lnTo>
                  <a:lnTo>
                    <a:pt x="81" y="40"/>
                  </a:lnTo>
                  <a:lnTo>
                    <a:pt x="85" y="38"/>
                  </a:lnTo>
                  <a:lnTo>
                    <a:pt x="89" y="34"/>
                  </a:lnTo>
                  <a:lnTo>
                    <a:pt x="89" y="30"/>
                  </a:lnTo>
                  <a:lnTo>
                    <a:pt x="85" y="28"/>
                  </a:lnTo>
                  <a:lnTo>
                    <a:pt x="77" y="26"/>
                  </a:lnTo>
                  <a:lnTo>
                    <a:pt x="71" y="24"/>
                  </a:lnTo>
                  <a:lnTo>
                    <a:pt x="65" y="22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9" y="14"/>
                  </a:lnTo>
                  <a:lnTo>
                    <a:pt x="53" y="10"/>
                  </a:lnTo>
                  <a:lnTo>
                    <a:pt x="47" y="8"/>
                  </a:lnTo>
                  <a:lnTo>
                    <a:pt x="42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1400" y="3379"/>
              <a:ext cx="16" cy="1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4" y="0"/>
                </a:cxn>
              </a:cxnLst>
              <a:rect l="0" t="0" r="r" b="b"/>
              <a:pathLst>
                <a:path w="16" h="18">
                  <a:moveTo>
                    <a:pt x="14" y="0"/>
                  </a:moveTo>
                  <a:lnTo>
                    <a:pt x="16" y="2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A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1471" y="3420"/>
              <a:ext cx="132" cy="154"/>
            </a:xfrm>
            <a:custGeom>
              <a:avLst/>
              <a:gdLst/>
              <a:ahLst/>
              <a:cxnLst>
                <a:cxn ang="0">
                  <a:pos x="28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4" y="4"/>
                </a:cxn>
                <a:cxn ang="0">
                  <a:pos x="16" y="10"/>
                </a:cxn>
                <a:cxn ang="0">
                  <a:pos x="18" y="18"/>
                </a:cxn>
                <a:cxn ang="0">
                  <a:pos x="20" y="24"/>
                </a:cxn>
                <a:cxn ang="0">
                  <a:pos x="22" y="30"/>
                </a:cxn>
                <a:cxn ang="0">
                  <a:pos x="22" y="36"/>
                </a:cxn>
                <a:cxn ang="0">
                  <a:pos x="22" y="42"/>
                </a:cxn>
                <a:cxn ang="0">
                  <a:pos x="18" y="46"/>
                </a:cxn>
                <a:cxn ang="0">
                  <a:pos x="12" y="50"/>
                </a:cxn>
                <a:cxn ang="0">
                  <a:pos x="4" y="55"/>
                </a:cxn>
                <a:cxn ang="0">
                  <a:pos x="0" y="61"/>
                </a:cxn>
                <a:cxn ang="0">
                  <a:pos x="2" y="71"/>
                </a:cxn>
                <a:cxn ang="0">
                  <a:pos x="6" y="81"/>
                </a:cxn>
                <a:cxn ang="0">
                  <a:pos x="10" y="89"/>
                </a:cxn>
                <a:cxn ang="0">
                  <a:pos x="12" y="97"/>
                </a:cxn>
                <a:cxn ang="0">
                  <a:pos x="12" y="105"/>
                </a:cxn>
                <a:cxn ang="0">
                  <a:pos x="12" y="117"/>
                </a:cxn>
                <a:cxn ang="0">
                  <a:pos x="14" y="128"/>
                </a:cxn>
                <a:cxn ang="0">
                  <a:pos x="20" y="142"/>
                </a:cxn>
                <a:cxn ang="0">
                  <a:pos x="28" y="150"/>
                </a:cxn>
                <a:cxn ang="0">
                  <a:pos x="38" y="154"/>
                </a:cxn>
                <a:cxn ang="0">
                  <a:pos x="45" y="154"/>
                </a:cxn>
                <a:cxn ang="0">
                  <a:pos x="51" y="150"/>
                </a:cxn>
                <a:cxn ang="0">
                  <a:pos x="55" y="142"/>
                </a:cxn>
                <a:cxn ang="0">
                  <a:pos x="59" y="134"/>
                </a:cxn>
                <a:cxn ang="0">
                  <a:pos x="63" y="128"/>
                </a:cxn>
                <a:cxn ang="0">
                  <a:pos x="67" y="125"/>
                </a:cxn>
                <a:cxn ang="0">
                  <a:pos x="77" y="123"/>
                </a:cxn>
                <a:cxn ang="0">
                  <a:pos x="91" y="121"/>
                </a:cxn>
                <a:cxn ang="0">
                  <a:pos x="105" y="115"/>
                </a:cxn>
                <a:cxn ang="0">
                  <a:pos x="117" y="111"/>
                </a:cxn>
                <a:cxn ang="0">
                  <a:pos x="122" y="105"/>
                </a:cxn>
                <a:cxn ang="0">
                  <a:pos x="128" y="101"/>
                </a:cxn>
                <a:cxn ang="0">
                  <a:pos x="132" y="95"/>
                </a:cxn>
                <a:cxn ang="0">
                  <a:pos x="132" y="89"/>
                </a:cxn>
                <a:cxn ang="0">
                  <a:pos x="124" y="81"/>
                </a:cxn>
                <a:cxn ang="0">
                  <a:pos x="115" y="73"/>
                </a:cxn>
                <a:cxn ang="0">
                  <a:pos x="111" y="67"/>
                </a:cxn>
                <a:cxn ang="0">
                  <a:pos x="109" y="61"/>
                </a:cxn>
                <a:cxn ang="0">
                  <a:pos x="107" y="53"/>
                </a:cxn>
                <a:cxn ang="0">
                  <a:pos x="103" y="44"/>
                </a:cxn>
                <a:cxn ang="0">
                  <a:pos x="93" y="34"/>
                </a:cxn>
                <a:cxn ang="0">
                  <a:pos x="81" y="24"/>
                </a:cxn>
                <a:cxn ang="0">
                  <a:pos x="65" y="20"/>
                </a:cxn>
                <a:cxn ang="0">
                  <a:pos x="51" y="18"/>
                </a:cxn>
                <a:cxn ang="0">
                  <a:pos x="42" y="14"/>
                </a:cxn>
                <a:cxn ang="0">
                  <a:pos x="34" y="10"/>
                </a:cxn>
                <a:cxn ang="0">
                  <a:pos x="28" y="6"/>
                </a:cxn>
              </a:cxnLst>
              <a:rect l="0" t="0" r="r" b="b"/>
              <a:pathLst>
                <a:path w="132" h="154">
                  <a:moveTo>
                    <a:pt x="28" y="6"/>
                  </a:moveTo>
                  <a:lnTo>
                    <a:pt x="26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8" y="18"/>
                  </a:lnTo>
                  <a:lnTo>
                    <a:pt x="20" y="24"/>
                  </a:lnTo>
                  <a:lnTo>
                    <a:pt x="22" y="30"/>
                  </a:lnTo>
                  <a:lnTo>
                    <a:pt x="22" y="36"/>
                  </a:lnTo>
                  <a:lnTo>
                    <a:pt x="22" y="42"/>
                  </a:lnTo>
                  <a:lnTo>
                    <a:pt x="18" y="46"/>
                  </a:lnTo>
                  <a:lnTo>
                    <a:pt x="12" y="50"/>
                  </a:lnTo>
                  <a:lnTo>
                    <a:pt x="4" y="55"/>
                  </a:lnTo>
                  <a:lnTo>
                    <a:pt x="0" y="61"/>
                  </a:lnTo>
                  <a:lnTo>
                    <a:pt x="2" y="71"/>
                  </a:lnTo>
                  <a:lnTo>
                    <a:pt x="6" y="81"/>
                  </a:lnTo>
                  <a:lnTo>
                    <a:pt x="10" y="89"/>
                  </a:lnTo>
                  <a:lnTo>
                    <a:pt x="12" y="97"/>
                  </a:lnTo>
                  <a:lnTo>
                    <a:pt x="12" y="105"/>
                  </a:lnTo>
                  <a:lnTo>
                    <a:pt x="12" y="117"/>
                  </a:lnTo>
                  <a:lnTo>
                    <a:pt x="14" y="128"/>
                  </a:lnTo>
                  <a:lnTo>
                    <a:pt x="20" y="142"/>
                  </a:lnTo>
                  <a:lnTo>
                    <a:pt x="28" y="150"/>
                  </a:lnTo>
                  <a:lnTo>
                    <a:pt x="38" y="154"/>
                  </a:lnTo>
                  <a:lnTo>
                    <a:pt x="45" y="154"/>
                  </a:lnTo>
                  <a:lnTo>
                    <a:pt x="51" y="150"/>
                  </a:lnTo>
                  <a:lnTo>
                    <a:pt x="55" y="142"/>
                  </a:lnTo>
                  <a:lnTo>
                    <a:pt x="59" y="134"/>
                  </a:lnTo>
                  <a:lnTo>
                    <a:pt x="63" y="128"/>
                  </a:lnTo>
                  <a:lnTo>
                    <a:pt x="67" y="125"/>
                  </a:lnTo>
                  <a:lnTo>
                    <a:pt x="77" y="123"/>
                  </a:lnTo>
                  <a:lnTo>
                    <a:pt x="91" y="121"/>
                  </a:lnTo>
                  <a:lnTo>
                    <a:pt x="105" y="115"/>
                  </a:lnTo>
                  <a:lnTo>
                    <a:pt x="117" y="111"/>
                  </a:lnTo>
                  <a:lnTo>
                    <a:pt x="122" y="105"/>
                  </a:lnTo>
                  <a:lnTo>
                    <a:pt x="128" y="101"/>
                  </a:lnTo>
                  <a:lnTo>
                    <a:pt x="132" y="95"/>
                  </a:lnTo>
                  <a:lnTo>
                    <a:pt x="132" y="89"/>
                  </a:lnTo>
                  <a:lnTo>
                    <a:pt x="124" y="81"/>
                  </a:lnTo>
                  <a:lnTo>
                    <a:pt x="115" y="73"/>
                  </a:lnTo>
                  <a:lnTo>
                    <a:pt x="111" y="67"/>
                  </a:lnTo>
                  <a:lnTo>
                    <a:pt x="109" y="61"/>
                  </a:lnTo>
                  <a:lnTo>
                    <a:pt x="107" y="53"/>
                  </a:lnTo>
                  <a:lnTo>
                    <a:pt x="103" y="44"/>
                  </a:lnTo>
                  <a:lnTo>
                    <a:pt x="93" y="34"/>
                  </a:lnTo>
                  <a:lnTo>
                    <a:pt x="81" y="24"/>
                  </a:lnTo>
                  <a:lnTo>
                    <a:pt x="65" y="20"/>
                  </a:lnTo>
                  <a:lnTo>
                    <a:pt x="51" y="18"/>
                  </a:lnTo>
                  <a:lnTo>
                    <a:pt x="42" y="14"/>
                  </a:lnTo>
                  <a:lnTo>
                    <a:pt x="34" y="1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9" name="Picture 15" descr="C:\Users\HP Compaq\AppData\Local\Microsoft\Windows\Temporary Internet Files\Content.IE5\YN97A7YU\MP90042767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534400" cy="68580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457200" y="457200"/>
            <a:ext cx="86868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Far or Not Far Enough?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Can’t Do It Alone</a:t>
            </a:r>
            <a:endParaRPr lang="en-US" dirty="0"/>
          </a:p>
        </p:txBody>
      </p:sp>
      <p:pic>
        <p:nvPicPr>
          <p:cNvPr id="5" name="Content Placeholder 4" descr="canstockphoto1873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86868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pc="-70" dirty="0" smtClean="0"/>
              <a:t>Proving the Need for Intervention</a:t>
            </a:r>
            <a:endParaRPr lang="en-US" spc="-7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52578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Understand the legal process</a:t>
            </a:r>
          </a:p>
          <a:p>
            <a:pPr>
              <a:buNone/>
            </a:pPr>
            <a:r>
              <a:rPr lang="en-US" dirty="0" smtClean="0"/>
              <a:t>Determine who else should be involved</a:t>
            </a:r>
          </a:p>
          <a:p>
            <a:pPr>
              <a:buNone/>
            </a:pPr>
            <a:r>
              <a:rPr lang="en-US" dirty="0" smtClean="0"/>
              <a:t>Evaluate the social consequences</a:t>
            </a:r>
          </a:p>
          <a:p>
            <a:pPr>
              <a:buNone/>
            </a:pPr>
            <a:r>
              <a:rPr lang="en-US" dirty="0" smtClean="0"/>
              <a:t>Gather the evidence</a:t>
            </a:r>
          </a:p>
          <a:p>
            <a:pPr>
              <a:buNone/>
            </a:pPr>
            <a:r>
              <a:rPr lang="en-US" dirty="0" smtClean="0"/>
              <a:t>Document clearly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0" y="2353638"/>
            <a:ext cx="8610600" cy="4504362"/>
            <a:chOff x="1447800" y="2353638"/>
            <a:chExt cx="7696200" cy="4504362"/>
          </a:xfrm>
        </p:grpSpPr>
        <p:pic>
          <p:nvPicPr>
            <p:cNvPr id="4" name="Picture 3" descr="canstockphoto1399740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0093"/>
            <a:stretch>
              <a:fillRect/>
            </a:stretch>
          </p:blipFill>
          <p:spPr>
            <a:xfrm flipH="1">
              <a:off x="3124200" y="2353638"/>
              <a:ext cx="6019800" cy="4504362"/>
            </a:xfrm>
            <a:prstGeom prst="rect">
              <a:avLst/>
            </a:prstGeom>
          </p:spPr>
        </p:pic>
        <p:pic>
          <p:nvPicPr>
            <p:cNvPr id="5" name="Picture 4" descr="canstockphoto1399740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772" r="29114" b="10093"/>
            <a:stretch>
              <a:fillRect/>
            </a:stretch>
          </p:blipFill>
          <p:spPr>
            <a:xfrm flipH="1">
              <a:off x="1447800" y="2353638"/>
              <a:ext cx="1752600" cy="4504362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SLIDE_COUNT" val="1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7281</TotalTime>
  <Words>579</Words>
  <Application>Microsoft Office PowerPoint</Application>
  <PresentationFormat>On-screen Show (4:3)</PresentationFormat>
  <Paragraphs>127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Involuntary Case Planning</vt:lpstr>
      <vt:lpstr>Housekeeping and Introductions</vt:lpstr>
      <vt:lpstr>Evaluation Process</vt:lpstr>
      <vt:lpstr>Developing an ID Code</vt:lpstr>
      <vt:lpstr>Learning Objectives</vt:lpstr>
      <vt:lpstr>It’s a Free Country… Or Is It?</vt:lpstr>
      <vt:lpstr>Too Far or Not Far Enough?</vt:lpstr>
      <vt:lpstr>We Can’t Do It Alone</vt:lpstr>
      <vt:lpstr>Proving the Need for Intervention</vt:lpstr>
      <vt:lpstr>Understand the Legal Process</vt:lpstr>
      <vt:lpstr>Who Else Should be Involved?</vt:lpstr>
      <vt:lpstr>Gather the Evidence</vt:lpstr>
      <vt:lpstr>Document Clearly</vt:lpstr>
      <vt:lpstr>Evaluate the Social Consequences</vt:lpstr>
      <vt:lpstr>Tell It to the Judge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Kathy</cp:lastModifiedBy>
  <cp:revision>539</cp:revision>
  <dcterms:created xsi:type="dcterms:W3CDTF">2010-03-14T15:55:51Z</dcterms:created>
  <dcterms:modified xsi:type="dcterms:W3CDTF">2015-04-02T16:58:37Z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involuntary Case Planning CA</vt:lpwstr>
  </property>
  <property fmtid="{D5CDD505-2E9C-101B-9397-08002B2CF9AE}" pid="4" name="ArticulateGUID">
    <vt:lpwstr>05BA6C6F-C17F-4F33-A494-947D917C3F36</vt:lpwstr>
  </property>
  <property fmtid="{D5CDD505-2E9C-101B-9397-08002B2CF9AE}" pid="5" name="ArticulateProjectFull">
    <vt:lpwstr>I:\Website\programs\Project_Master\handouts\Involuntary Case Planning FINAL\involuntary-case-planning-skill-building.ppta</vt:lpwstr>
  </property>
</Properties>
</file>