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301" r:id="rId3"/>
    <p:sldId id="298" r:id="rId4"/>
    <p:sldId id="300" r:id="rId5"/>
    <p:sldId id="299" r:id="rId6"/>
    <p:sldId id="296" r:id="rId7"/>
    <p:sldId id="257" r:id="rId8"/>
    <p:sldId id="287" r:id="rId9"/>
    <p:sldId id="258" r:id="rId10"/>
    <p:sldId id="259" r:id="rId11"/>
    <p:sldId id="260" r:id="rId12"/>
    <p:sldId id="262" r:id="rId13"/>
    <p:sldId id="263" r:id="rId14"/>
    <p:sldId id="264" r:id="rId15"/>
    <p:sldId id="265" r:id="rId16"/>
    <p:sldId id="266" r:id="rId17"/>
    <p:sldId id="267" r:id="rId18"/>
    <p:sldId id="269" r:id="rId19"/>
    <p:sldId id="270" r:id="rId20"/>
    <p:sldId id="271" r:id="rId21"/>
    <p:sldId id="323" r:id="rId22"/>
    <p:sldId id="326" r:id="rId23"/>
    <p:sldId id="276" r:id="rId24"/>
    <p:sldId id="324" r:id="rId25"/>
    <p:sldId id="278" r:id="rId26"/>
    <p:sldId id="325" r:id="rId27"/>
    <p:sldId id="280" r:id="rId28"/>
    <p:sldId id="281" r:id="rId29"/>
    <p:sldId id="274" r:id="rId30"/>
    <p:sldId id="282" r:id="rId31"/>
    <p:sldId id="289" r:id="rId32"/>
    <p:sldId id="283" r:id="rId33"/>
    <p:sldId id="290" r:id="rId34"/>
    <p:sldId id="291" r:id="rId35"/>
    <p:sldId id="292" r:id="rId36"/>
    <p:sldId id="293" r:id="rId37"/>
    <p:sldId id="294" r:id="rId38"/>
    <p:sldId id="272" r:id="rId39"/>
    <p:sldId id="273" r:id="rId40"/>
    <p:sldId id="285" r:id="rId41"/>
    <p:sldId id="303" r:id="rId42"/>
    <p:sldId id="307" r:id="rId43"/>
    <p:sldId id="308" r:id="rId44"/>
    <p:sldId id="309" r:id="rId45"/>
    <p:sldId id="310" r:id="rId46"/>
    <p:sldId id="311" r:id="rId47"/>
    <p:sldId id="312" r:id="rId48"/>
    <p:sldId id="313" r:id="rId49"/>
    <p:sldId id="317" r:id="rId50"/>
    <p:sldId id="314" r:id="rId51"/>
    <p:sldId id="315" r:id="rId52"/>
    <p:sldId id="316" r:id="rId53"/>
    <p:sldId id="319" r:id="rId54"/>
    <p:sldId id="320" r:id="rId55"/>
  </p:sldIdLst>
  <p:sldSz cx="9144000" cy="6858000" type="screen4x3"/>
  <p:notesSz cx="6858000" cy="9083675"/>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F4"/>
    <a:srgbClr val="519ED7"/>
    <a:srgbClr val="AED1EC"/>
    <a:srgbClr val="A1CAE9"/>
    <a:srgbClr val="86BCE3"/>
    <a:srgbClr val="EBEFFA"/>
    <a:srgbClr val="534B34"/>
    <a:srgbClr val="481407"/>
    <a:srgbClr val="FFFFFF"/>
    <a:srgbClr val="DCD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159" autoAdjust="0"/>
    <p:restoredTop sz="95737" autoAdjust="0"/>
  </p:normalViewPr>
  <p:slideViewPr>
    <p:cSldViewPr>
      <p:cViewPr varScale="1">
        <p:scale>
          <a:sx n="56" d="100"/>
          <a:sy n="56" d="100"/>
        </p:scale>
        <p:origin x="78" y="756"/>
      </p:cViewPr>
      <p:guideLst>
        <p:guide orient="horz" pos="2160"/>
        <p:guide pos="2880"/>
      </p:guideLst>
    </p:cSldViewPr>
  </p:slideViewPr>
  <p:notesTextViewPr>
    <p:cViewPr>
      <p:scale>
        <a:sx n="100" d="100"/>
        <a:sy n="100" d="100"/>
      </p:scale>
      <p:origin x="0" y="0"/>
    </p:cViewPr>
  </p:notesTextViewPr>
  <p:sorterViewPr>
    <p:cViewPr>
      <p:scale>
        <a:sx n="91" d="100"/>
        <a:sy n="91" d="100"/>
      </p:scale>
      <p:origin x="0" y="7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 Id="rId4" Type="http://schemas.openxmlformats.org/officeDocument/2006/relationships/image" Target="../media/image37.png"/></Relationships>
</file>

<file path=ppt/diagrams/_rels/data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_rels/data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 Id="rId5" Type="http://schemas.openxmlformats.org/officeDocument/2006/relationships/image" Target="../media/image65.jpeg"/><Relationship Id="rId4"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89C6A-5C80-4741-9770-0CAA50D4B85D}" type="doc">
      <dgm:prSet loTypeId="urn:microsoft.com/office/officeart/2005/8/layout/cycle7" loCatId="cycle" qsTypeId="urn:microsoft.com/office/officeart/2005/8/quickstyle/3d2" qsCatId="3D" csTypeId="urn:microsoft.com/office/officeart/2005/8/colors/accent5_4" csCatId="accent5" phldr="1"/>
      <dgm:spPr/>
      <dgm:t>
        <a:bodyPr/>
        <a:lstStyle/>
        <a:p>
          <a:endParaRPr lang="en-US"/>
        </a:p>
      </dgm:t>
    </dgm:pt>
    <dgm:pt modelId="{4EE06F56-4582-40EA-A184-5C66D5156607}">
      <dgm:prSet phldrT="[Text]"/>
      <dgm:spPr/>
      <dgm:t>
        <a:bodyPr/>
        <a:lstStyle/>
        <a:p>
          <a:r>
            <a:rPr lang="en-US" dirty="0" smtClean="0"/>
            <a:t>Transfer of Learning Activity</a:t>
          </a:r>
          <a:endParaRPr lang="en-US" dirty="0"/>
        </a:p>
      </dgm:t>
    </dgm:pt>
    <dgm:pt modelId="{4B4E1F7E-34E8-465B-B3BC-9EC91C4E47B8}" type="parTrans" cxnId="{A0F555D6-7E47-4345-BC8F-723A2B5CB8CA}">
      <dgm:prSet/>
      <dgm:spPr/>
      <dgm:t>
        <a:bodyPr/>
        <a:lstStyle/>
        <a:p>
          <a:endParaRPr lang="en-US"/>
        </a:p>
      </dgm:t>
    </dgm:pt>
    <dgm:pt modelId="{45C8F466-6BAC-477E-BB2A-D44AB69D4AA9}" type="sibTrans" cxnId="{A0F555D6-7E47-4345-BC8F-723A2B5CB8CA}">
      <dgm:prSet/>
      <dgm:spPr/>
      <dgm:t>
        <a:bodyPr/>
        <a:lstStyle/>
        <a:p>
          <a:endParaRPr lang="en-US" dirty="0"/>
        </a:p>
      </dgm:t>
    </dgm:pt>
    <dgm:pt modelId="{AEE9080D-48C0-41F1-AF01-FCB0A1059D9D}">
      <dgm:prSet phldrT="[Text]"/>
      <dgm:spPr/>
      <dgm:t>
        <a:bodyPr/>
        <a:lstStyle/>
        <a:p>
          <a:r>
            <a:rPr lang="en-US" dirty="0" smtClean="0"/>
            <a:t>Embedded Evaluation</a:t>
          </a:r>
          <a:endParaRPr lang="en-US" dirty="0"/>
        </a:p>
      </dgm:t>
    </dgm:pt>
    <dgm:pt modelId="{FED9C3BB-EF3C-47C8-A9E0-C4A6053A240A}" type="parTrans" cxnId="{9C4DD9F5-26D7-4F61-BFE3-0A80C5CBD0BB}">
      <dgm:prSet/>
      <dgm:spPr/>
      <dgm:t>
        <a:bodyPr/>
        <a:lstStyle/>
        <a:p>
          <a:endParaRPr lang="en-US"/>
        </a:p>
      </dgm:t>
    </dgm:pt>
    <dgm:pt modelId="{D2CA1957-38D7-4E8D-AD72-112687D8AD40}" type="sibTrans" cxnId="{9C4DD9F5-26D7-4F61-BFE3-0A80C5CBD0BB}">
      <dgm:prSet/>
      <dgm:spPr/>
      <dgm:t>
        <a:bodyPr/>
        <a:lstStyle/>
        <a:p>
          <a:endParaRPr lang="en-US" dirty="0"/>
        </a:p>
      </dgm:t>
    </dgm:pt>
    <dgm:pt modelId="{4D3D4FCE-0118-4CE3-BD9C-200BA675BE7A}">
      <dgm:prSet phldrT="[Text]"/>
      <dgm:spPr/>
      <dgm:t>
        <a:bodyPr/>
        <a:lstStyle/>
        <a:p>
          <a:r>
            <a:rPr lang="en-US" dirty="0" smtClean="0"/>
            <a:t>Satisfaction Survey</a:t>
          </a:r>
          <a:endParaRPr lang="en-US" dirty="0"/>
        </a:p>
      </dgm:t>
    </dgm:pt>
    <dgm:pt modelId="{0A5968CA-573A-4CDF-A7DB-D4D40038787C}" type="parTrans" cxnId="{2592C8D0-CFC3-4412-A803-2A62D6AF7EA7}">
      <dgm:prSet/>
      <dgm:spPr/>
      <dgm:t>
        <a:bodyPr/>
        <a:lstStyle/>
        <a:p>
          <a:endParaRPr lang="en-US"/>
        </a:p>
      </dgm:t>
    </dgm:pt>
    <dgm:pt modelId="{C03FE43E-43D4-4C03-B60F-06DA0562400D}" type="sibTrans" cxnId="{2592C8D0-CFC3-4412-A803-2A62D6AF7EA7}">
      <dgm:prSet/>
      <dgm:spPr/>
      <dgm:t>
        <a:bodyPr/>
        <a:lstStyle/>
        <a:p>
          <a:endParaRPr lang="en-US" dirty="0"/>
        </a:p>
      </dgm:t>
    </dgm:pt>
    <dgm:pt modelId="{16F28AD0-1351-49FF-A072-1890B8EC7948}" type="pres">
      <dgm:prSet presAssocID="{87C89C6A-5C80-4741-9770-0CAA50D4B85D}" presName="Name0" presStyleCnt="0">
        <dgm:presLayoutVars>
          <dgm:dir/>
          <dgm:resizeHandles val="exact"/>
        </dgm:presLayoutVars>
      </dgm:prSet>
      <dgm:spPr/>
      <dgm:t>
        <a:bodyPr/>
        <a:lstStyle/>
        <a:p>
          <a:endParaRPr lang="en-US"/>
        </a:p>
      </dgm:t>
    </dgm:pt>
    <dgm:pt modelId="{59913133-B78D-4303-A0EF-612DB33EE45C}" type="pres">
      <dgm:prSet presAssocID="{4EE06F56-4582-40EA-A184-5C66D5156607}" presName="node" presStyleLbl="node1" presStyleIdx="0" presStyleCnt="3">
        <dgm:presLayoutVars>
          <dgm:bulletEnabled val="1"/>
        </dgm:presLayoutVars>
      </dgm:prSet>
      <dgm:spPr/>
      <dgm:t>
        <a:bodyPr/>
        <a:lstStyle/>
        <a:p>
          <a:endParaRPr lang="en-US"/>
        </a:p>
      </dgm:t>
    </dgm:pt>
    <dgm:pt modelId="{6ADD24CC-0480-4316-BA4D-87168991C91F}" type="pres">
      <dgm:prSet presAssocID="{45C8F466-6BAC-477E-BB2A-D44AB69D4AA9}" presName="sibTrans" presStyleLbl="sibTrans2D1" presStyleIdx="0" presStyleCnt="3"/>
      <dgm:spPr/>
      <dgm:t>
        <a:bodyPr/>
        <a:lstStyle/>
        <a:p>
          <a:endParaRPr lang="en-US"/>
        </a:p>
      </dgm:t>
    </dgm:pt>
    <dgm:pt modelId="{DF54ACC9-9E20-410C-97A6-212758CBC11D}" type="pres">
      <dgm:prSet presAssocID="{45C8F466-6BAC-477E-BB2A-D44AB69D4AA9}" presName="connectorText" presStyleLbl="sibTrans2D1" presStyleIdx="0" presStyleCnt="3"/>
      <dgm:spPr/>
      <dgm:t>
        <a:bodyPr/>
        <a:lstStyle/>
        <a:p>
          <a:endParaRPr lang="en-US"/>
        </a:p>
      </dgm:t>
    </dgm:pt>
    <dgm:pt modelId="{EBFC1402-E7DB-4C4A-96BE-B48287C9CA67}" type="pres">
      <dgm:prSet presAssocID="{AEE9080D-48C0-41F1-AF01-FCB0A1059D9D}" presName="node" presStyleLbl="node1" presStyleIdx="1" presStyleCnt="3">
        <dgm:presLayoutVars>
          <dgm:bulletEnabled val="1"/>
        </dgm:presLayoutVars>
      </dgm:prSet>
      <dgm:spPr/>
      <dgm:t>
        <a:bodyPr/>
        <a:lstStyle/>
        <a:p>
          <a:endParaRPr lang="en-US"/>
        </a:p>
      </dgm:t>
    </dgm:pt>
    <dgm:pt modelId="{97C79772-6190-4AF5-8521-8855A9936679}" type="pres">
      <dgm:prSet presAssocID="{D2CA1957-38D7-4E8D-AD72-112687D8AD40}" presName="sibTrans" presStyleLbl="sibTrans2D1" presStyleIdx="1" presStyleCnt="3"/>
      <dgm:spPr/>
      <dgm:t>
        <a:bodyPr/>
        <a:lstStyle/>
        <a:p>
          <a:endParaRPr lang="en-US"/>
        </a:p>
      </dgm:t>
    </dgm:pt>
    <dgm:pt modelId="{D4F4C92A-73DD-4CAD-A95C-6201E4A433E3}" type="pres">
      <dgm:prSet presAssocID="{D2CA1957-38D7-4E8D-AD72-112687D8AD40}" presName="connectorText" presStyleLbl="sibTrans2D1" presStyleIdx="1" presStyleCnt="3"/>
      <dgm:spPr/>
      <dgm:t>
        <a:bodyPr/>
        <a:lstStyle/>
        <a:p>
          <a:endParaRPr lang="en-US"/>
        </a:p>
      </dgm:t>
    </dgm:pt>
    <dgm:pt modelId="{5A3A1F33-3736-4715-ADD5-AB12EA7C303D}" type="pres">
      <dgm:prSet presAssocID="{4D3D4FCE-0118-4CE3-BD9C-200BA675BE7A}" presName="node" presStyleLbl="node1" presStyleIdx="2" presStyleCnt="3">
        <dgm:presLayoutVars>
          <dgm:bulletEnabled val="1"/>
        </dgm:presLayoutVars>
      </dgm:prSet>
      <dgm:spPr/>
      <dgm:t>
        <a:bodyPr/>
        <a:lstStyle/>
        <a:p>
          <a:endParaRPr lang="en-US"/>
        </a:p>
      </dgm:t>
    </dgm:pt>
    <dgm:pt modelId="{4DAB9EF6-5193-4021-AE67-C22D3E00397A}" type="pres">
      <dgm:prSet presAssocID="{C03FE43E-43D4-4C03-B60F-06DA0562400D}" presName="sibTrans" presStyleLbl="sibTrans2D1" presStyleIdx="2" presStyleCnt="3"/>
      <dgm:spPr/>
      <dgm:t>
        <a:bodyPr/>
        <a:lstStyle/>
        <a:p>
          <a:endParaRPr lang="en-US"/>
        </a:p>
      </dgm:t>
    </dgm:pt>
    <dgm:pt modelId="{17997448-F968-449F-98BA-01ED6AE2047D}" type="pres">
      <dgm:prSet presAssocID="{C03FE43E-43D4-4C03-B60F-06DA0562400D}" presName="connectorText" presStyleLbl="sibTrans2D1" presStyleIdx="2" presStyleCnt="3"/>
      <dgm:spPr/>
      <dgm:t>
        <a:bodyPr/>
        <a:lstStyle/>
        <a:p>
          <a:endParaRPr lang="en-US"/>
        </a:p>
      </dgm:t>
    </dgm:pt>
  </dgm:ptLst>
  <dgm:cxnLst>
    <dgm:cxn modelId="{A0F555D6-7E47-4345-BC8F-723A2B5CB8CA}" srcId="{87C89C6A-5C80-4741-9770-0CAA50D4B85D}" destId="{4EE06F56-4582-40EA-A184-5C66D5156607}" srcOrd="0" destOrd="0" parTransId="{4B4E1F7E-34E8-465B-B3BC-9EC91C4E47B8}" sibTransId="{45C8F466-6BAC-477E-BB2A-D44AB69D4AA9}"/>
    <dgm:cxn modelId="{43BF88AF-01F0-42D4-9CE5-D74D930E3BFE}" type="presOf" srcId="{AEE9080D-48C0-41F1-AF01-FCB0A1059D9D}" destId="{EBFC1402-E7DB-4C4A-96BE-B48287C9CA67}" srcOrd="0" destOrd="0" presId="urn:microsoft.com/office/officeart/2005/8/layout/cycle7"/>
    <dgm:cxn modelId="{33C3BAB0-A055-4F25-A652-077EE719ECD7}" type="presOf" srcId="{45C8F466-6BAC-477E-BB2A-D44AB69D4AA9}" destId="{6ADD24CC-0480-4316-BA4D-87168991C91F}" srcOrd="0" destOrd="0" presId="urn:microsoft.com/office/officeart/2005/8/layout/cycle7"/>
    <dgm:cxn modelId="{1F5B4AFE-B34A-49D8-BB70-3B97DC0FA273}" type="presOf" srcId="{87C89C6A-5C80-4741-9770-0CAA50D4B85D}" destId="{16F28AD0-1351-49FF-A072-1890B8EC7948}" srcOrd="0" destOrd="0" presId="urn:microsoft.com/office/officeart/2005/8/layout/cycle7"/>
    <dgm:cxn modelId="{43A454E3-2ABB-4398-8CB7-9CE629C512A2}" type="presOf" srcId="{D2CA1957-38D7-4E8D-AD72-112687D8AD40}" destId="{97C79772-6190-4AF5-8521-8855A9936679}" srcOrd="0" destOrd="0" presId="urn:microsoft.com/office/officeart/2005/8/layout/cycle7"/>
    <dgm:cxn modelId="{11C26A8B-9263-4B3F-B484-89E810E5E98F}" type="presOf" srcId="{45C8F466-6BAC-477E-BB2A-D44AB69D4AA9}" destId="{DF54ACC9-9E20-410C-97A6-212758CBC11D}" srcOrd="1" destOrd="0" presId="urn:microsoft.com/office/officeart/2005/8/layout/cycle7"/>
    <dgm:cxn modelId="{2592C8D0-CFC3-4412-A803-2A62D6AF7EA7}" srcId="{87C89C6A-5C80-4741-9770-0CAA50D4B85D}" destId="{4D3D4FCE-0118-4CE3-BD9C-200BA675BE7A}" srcOrd="2" destOrd="0" parTransId="{0A5968CA-573A-4CDF-A7DB-D4D40038787C}" sibTransId="{C03FE43E-43D4-4C03-B60F-06DA0562400D}"/>
    <dgm:cxn modelId="{E333DE32-E194-4C64-82CF-3412EE8FC6BF}" type="presOf" srcId="{C03FE43E-43D4-4C03-B60F-06DA0562400D}" destId="{4DAB9EF6-5193-4021-AE67-C22D3E00397A}" srcOrd="0" destOrd="0" presId="urn:microsoft.com/office/officeart/2005/8/layout/cycle7"/>
    <dgm:cxn modelId="{CEFCE930-D4BE-4E1A-8F34-557A7764A10F}" type="presOf" srcId="{D2CA1957-38D7-4E8D-AD72-112687D8AD40}" destId="{D4F4C92A-73DD-4CAD-A95C-6201E4A433E3}" srcOrd="1" destOrd="0" presId="urn:microsoft.com/office/officeart/2005/8/layout/cycle7"/>
    <dgm:cxn modelId="{7AB95629-F0EC-4EEA-89EC-7A05CD0F0B99}" type="presOf" srcId="{4EE06F56-4582-40EA-A184-5C66D5156607}" destId="{59913133-B78D-4303-A0EF-612DB33EE45C}" srcOrd="0" destOrd="0" presId="urn:microsoft.com/office/officeart/2005/8/layout/cycle7"/>
    <dgm:cxn modelId="{9C4DD9F5-26D7-4F61-BFE3-0A80C5CBD0BB}" srcId="{87C89C6A-5C80-4741-9770-0CAA50D4B85D}" destId="{AEE9080D-48C0-41F1-AF01-FCB0A1059D9D}" srcOrd="1" destOrd="0" parTransId="{FED9C3BB-EF3C-47C8-A9E0-C4A6053A240A}" sibTransId="{D2CA1957-38D7-4E8D-AD72-112687D8AD40}"/>
    <dgm:cxn modelId="{F57BCB42-7D04-462E-9C8C-2A821210A67F}" type="presOf" srcId="{4D3D4FCE-0118-4CE3-BD9C-200BA675BE7A}" destId="{5A3A1F33-3736-4715-ADD5-AB12EA7C303D}" srcOrd="0" destOrd="0" presId="urn:microsoft.com/office/officeart/2005/8/layout/cycle7"/>
    <dgm:cxn modelId="{205C7476-C5D1-4401-B3F3-94460F94F214}" type="presOf" srcId="{C03FE43E-43D4-4C03-B60F-06DA0562400D}" destId="{17997448-F968-449F-98BA-01ED6AE2047D}" srcOrd="1" destOrd="0" presId="urn:microsoft.com/office/officeart/2005/8/layout/cycle7"/>
    <dgm:cxn modelId="{17B54DCA-BE1E-44D8-9E18-83942D114BEC}" type="presParOf" srcId="{16F28AD0-1351-49FF-A072-1890B8EC7948}" destId="{59913133-B78D-4303-A0EF-612DB33EE45C}" srcOrd="0" destOrd="0" presId="urn:microsoft.com/office/officeart/2005/8/layout/cycle7"/>
    <dgm:cxn modelId="{4C911535-8666-42BF-8872-A7D432149BED}" type="presParOf" srcId="{16F28AD0-1351-49FF-A072-1890B8EC7948}" destId="{6ADD24CC-0480-4316-BA4D-87168991C91F}" srcOrd="1" destOrd="0" presId="urn:microsoft.com/office/officeart/2005/8/layout/cycle7"/>
    <dgm:cxn modelId="{335ACD78-551C-4C24-8B2E-15F13E5DD5F7}" type="presParOf" srcId="{6ADD24CC-0480-4316-BA4D-87168991C91F}" destId="{DF54ACC9-9E20-410C-97A6-212758CBC11D}" srcOrd="0" destOrd="0" presId="urn:microsoft.com/office/officeart/2005/8/layout/cycle7"/>
    <dgm:cxn modelId="{151B9365-8008-4705-BD29-B86A081B24CA}" type="presParOf" srcId="{16F28AD0-1351-49FF-A072-1890B8EC7948}" destId="{EBFC1402-E7DB-4C4A-96BE-B48287C9CA67}" srcOrd="2" destOrd="0" presId="urn:microsoft.com/office/officeart/2005/8/layout/cycle7"/>
    <dgm:cxn modelId="{7911BABE-058F-49B8-8199-3603C805BD47}" type="presParOf" srcId="{16F28AD0-1351-49FF-A072-1890B8EC7948}" destId="{97C79772-6190-4AF5-8521-8855A9936679}" srcOrd="3" destOrd="0" presId="urn:microsoft.com/office/officeart/2005/8/layout/cycle7"/>
    <dgm:cxn modelId="{D44471A0-6427-41A7-945D-CEA098318A3F}" type="presParOf" srcId="{97C79772-6190-4AF5-8521-8855A9936679}" destId="{D4F4C92A-73DD-4CAD-A95C-6201E4A433E3}" srcOrd="0" destOrd="0" presId="urn:microsoft.com/office/officeart/2005/8/layout/cycle7"/>
    <dgm:cxn modelId="{512774FC-4D25-4A0D-B4E5-88EAB3D02207}" type="presParOf" srcId="{16F28AD0-1351-49FF-A072-1890B8EC7948}" destId="{5A3A1F33-3736-4715-ADD5-AB12EA7C303D}" srcOrd="4" destOrd="0" presId="urn:microsoft.com/office/officeart/2005/8/layout/cycle7"/>
    <dgm:cxn modelId="{65FFC15E-991E-4E78-B0DC-6D234E6B7ADA}" type="presParOf" srcId="{16F28AD0-1351-49FF-A072-1890B8EC7948}" destId="{4DAB9EF6-5193-4021-AE67-C22D3E00397A}" srcOrd="5" destOrd="0" presId="urn:microsoft.com/office/officeart/2005/8/layout/cycle7"/>
    <dgm:cxn modelId="{2080546D-4582-4CAF-923D-5F580EC649BB}" type="presParOf" srcId="{4DAB9EF6-5193-4021-AE67-C22D3E00397A}" destId="{17997448-F968-449F-98BA-01ED6AE2047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3A6C9-73B4-4C35-9BAF-1399F48DE8D8}" type="doc">
      <dgm:prSet loTypeId="urn:microsoft.com/office/officeart/2005/8/layout/vList4#1" loCatId="list" qsTypeId="urn:microsoft.com/office/officeart/2005/8/quickstyle/simple3" qsCatId="simple" csTypeId="urn:microsoft.com/office/officeart/2005/8/colors/colorful4" csCatId="colorful" phldr="1"/>
      <dgm:spPr/>
      <dgm:t>
        <a:bodyPr/>
        <a:lstStyle/>
        <a:p>
          <a:endParaRPr lang="en-US"/>
        </a:p>
      </dgm:t>
    </dgm:pt>
    <dgm:pt modelId="{00774B3C-4099-4BA9-8806-F75F1EC0F62E}">
      <dgm:prSet phldrT="[Text]"/>
      <dgm:spPr/>
      <dgm:t>
        <a:bodyPr/>
        <a:lstStyle/>
        <a:p>
          <a:r>
            <a:rPr lang="en-US" dirty="0" smtClean="0"/>
            <a:t>Client wishes</a:t>
          </a:r>
          <a:endParaRPr lang="en-US" dirty="0"/>
        </a:p>
      </dgm:t>
    </dgm:pt>
    <dgm:pt modelId="{50EA9227-DD37-4E5E-85F7-8F1CD59914C4}" type="parTrans" cxnId="{DEEE9220-21E1-405B-8139-A5E7B970A7FC}">
      <dgm:prSet/>
      <dgm:spPr/>
      <dgm:t>
        <a:bodyPr/>
        <a:lstStyle/>
        <a:p>
          <a:endParaRPr lang="en-US"/>
        </a:p>
      </dgm:t>
    </dgm:pt>
    <dgm:pt modelId="{89891194-E78D-497F-A5C4-EE36900F7A1C}" type="sibTrans" cxnId="{DEEE9220-21E1-405B-8139-A5E7B970A7FC}">
      <dgm:prSet/>
      <dgm:spPr/>
      <dgm:t>
        <a:bodyPr/>
        <a:lstStyle/>
        <a:p>
          <a:endParaRPr lang="en-US"/>
        </a:p>
      </dgm:t>
    </dgm:pt>
    <dgm:pt modelId="{9DEDA497-A119-4172-A2B7-400800AE5518}">
      <dgm:prSet/>
      <dgm:spPr/>
      <dgm:t>
        <a:bodyPr/>
        <a:lstStyle/>
        <a:p>
          <a:r>
            <a:rPr lang="en-US" dirty="0" smtClean="0"/>
            <a:t>Perpetrator issues</a:t>
          </a:r>
        </a:p>
      </dgm:t>
    </dgm:pt>
    <dgm:pt modelId="{167503C9-2E56-4885-AFFA-74C8287B945D}" type="parTrans" cxnId="{8B7C95C7-73A9-401C-BF03-BC821698BC0E}">
      <dgm:prSet/>
      <dgm:spPr/>
      <dgm:t>
        <a:bodyPr/>
        <a:lstStyle/>
        <a:p>
          <a:endParaRPr lang="en-US"/>
        </a:p>
      </dgm:t>
    </dgm:pt>
    <dgm:pt modelId="{58154257-8D26-46A5-ABFA-3311021D71DC}" type="sibTrans" cxnId="{8B7C95C7-73A9-401C-BF03-BC821698BC0E}">
      <dgm:prSet/>
      <dgm:spPr/>
      <dgm:t>
        <a:bodyPr/>
        <a:lstStyle/>
        <a:p>
          <a:endParaRPr lang="en-US"/>
        </a:p>
      </dgm:t>
    </dgm:pt>
    <dgm:pt modelId="{DADAB45F-2D1B-4EFD-A026-FF350DB255BB}">
      <dgm:prSet/>
      <dgm:spPr/>
      <dgm:t>
        <a:bodyPr/>
        <a:lstStyle/>
        <a:p>
          <a:r>
            <a:rPr lang="en-US" dirty="0" smtClean="0"/>
            <a:t>Urgency of the Situation</a:t>
          </a:r>
        </a:p>
      </dgm:t>
    </dgm:pt>
    <dgm:pt modelId="{9402E2D9-4B0B-4D51-848C-4A3CB11B7A37}" type="parTrans" cxnId="{66B4F1F8-B9D4-410F-A0F1-5EF6D79C2D11}">
      <dgm:prSet/>
      <dgm:spPr/>
      <dgm:t>
        <a:bodyPr/>
        <a:lstStyle/>
        <a:p>
          <a:endParaRPr lang="en-US"/>
        </a:p>
      </dgm:t>
    </dgm:pt>
    <dgm:pt modelId="{CE76698B-AA58-475D-9D9E-A3C214EBC78A}" type="sibTrans" cxnId="{66B4F1F8-B9D4-410F-A0F1-5EF6D79C2D11}">
      <dgm:prSet/>
      <dgm:spPr/>
      <dgm:t>
        <a:bodyPr/>
        <a:lstStyle/>
        <a:p>
          <a:endParaRPr lang="en-US"/>
        </a:p>
      </dgm:t>
    </dgm:pt>
    <dgm:pt modelId="{0E810356-E4D0-4DC3-9C17-AD3A184D907A}">
      <dgm:prSet/>
      <dgm:spPr/>
      <dgm:t>
        <a:bodyPr/>
        <a:lstStyle/>
        <a:p>
          <a:r>
            <a:rPr lang="en-US" dirty="0" smtClean="0"/>
            <a:t>Professional ethics</a:t>
          </a:r>
        </a:p>
      </dgm:t>
    </dgm:pt>
    <dgm:pt modelId="{33D7C4A1-9C71-42CA-9029-E97AE08E563F}" type="parTrans" cxnId="{A5919770-D963-42B9-977A-894FC05E3058}">
      <dgm:prSet/>
      <dgm:spPr/>
      <dgm:t>
        <a:bodyPr/>
        <a:lstStyle/>
        <a:p>
          <a:endParaRPr lang="en-US"/>
        </a:p>
      </dgm:t>
    </dgm:pt>
    <dgm:pt modelId="{1D32CC81-921D-41E0-B882-AA7528073EA3}" type="sibTrans" cxnId="{A5919770-D963-42B9-977A-894FC05E3058}">
      <dgm:prSet/>
      <dgm:spPr/>
      <dgm:t>
        <a:bodyPr/>
        <a:lstStyle/>
        <a:p>
          <a:endParaRPr lang="en-US"/>
        </a:p>
      </dgm:t>
    </dgm:pt>
    <dgm:pt modelId="{6502DB4F-17FA-4442-BD99-ED04C03997FD}">
      <dgm:prSet/>
      <dgm:spPr/>
      <dgm:t>
        <a:bodyPr/>
        <a:lstStyle/>
        <a:p>
          <a:r>
            <a:rPr lang="en-US" dirty="0" smtClean="0"/>
            <a:t>Cultural Considerations</a:t>
          </a:r>
        </a:p>
      </dgm:t>
    </dgm:pt>
    <dgm:pt modelId="{4C3471B7-D80A-4F43-AD2B-3FFEBFB94ECA}" type="parTrans" cxnId="{EDBA7727-CCD3-4020-8771-833848FAB7FC}">
      <dgm:prSet/>
      <dgm:spPr/>
      <dgm:t>
        <a:bodyPr/>
        <a:lstStyle/>
        <a:p>
          <a:endParaRPr lang="en-US"/>
        </a:p>
      </dgm:t>
    </dgm:pt>
    <dgm:pt modelId="{AD62617A-A20F-4C05-8438-2BE4D39F93EA}" type="sibTrans" cxnId="{EDBA7727-CCD3-4020-8771-833848FAB7FC}">
      <dgm:prSet/>
      <dgm:spPr/>
      <dgm:t>
        <a:bodyPr/>
        <a:lstStyle/>
        <a:p>
          <a:endParaRPr lang="en-US"/>
        </a:p>
      </dgm:t>
    </dgm:pt>
    <dgm:pt modelId="{867105F6-C1B0-4002-BE23-DB1526E5300A}" type="pres">
      <dgm:prSet presAssocID="{2333A6C9-73B4-4C35-9BAF-1399F48DE8D8}" presName="linear" presStyleCnt="0">
        <dgm:presLayoutVars>
          <dgm:dir/>
          <dgm:resizeHandles val="exact"/>
        </dgm:presLayoutVars>
      </dgm:prSet>
      <dgm:spPr/>
      <dgm:t>
        <a:bodyPr/>
        <a:lstStyle/>
        <a:p>
          <a:endParaRPr lang="en-US"/>
        </a:p>
      </dgm:t>
    </dgm:pt>
    <dgm:pt modelId="{B026C0DB-A7C0-4D77-AE51-4F4D50C78846}" type="pres">
      <dgm:prSet presAssocID="{00774B3C-4099-4BA9-8806-F75F1EC0F62E}" presName="comp" presStyleCnt="0"/>
      <dgm:spPr/>
    </dgm:pt>
    <dgm:pt modelId="{9D6FC07E-6062-4419-8FDA-2F8BEE956230}" type="pres">
      <dgm:prSet presAssocID="{00774B3C-4099-4BA9-8806-F75F1EC0F62E}" presName="box" presStyleLbl="node1" presStyleIdx="0" presStyleCnt="5"/>
      <dgm:spPr/>
      <dgm:t>
        <a:bodyPr/>
        <a:lstStyle/>
        <a:p>
          <a:endParaRPr lang="en-US"/>
        </a:p>
      </dgm:t>
    </dgm:pt>
    <dgm:pt modelId="{5B906297-0695-4E04-BC53-D1AED07F5BFD}" type="pres">
      <dgm:prSet presAssocID="{00774B3C-4099-4BA9-8806-F75F1EC0F62E}" presName="img" presStyleLbl="fgImgPlace1" presStyleIdx="0" presStyleCnt="5" custScaleX="74932"/>
      <dgm:spPr>
        <a:blipFill rotWithShape="0">
          <a:blip xmlns:r="http://schemas.openxmlformats.org/officeDocument/2006/relationships" r:embed="rId1"/>
          <a:stretch>
            <a:fillRect/>
          </a:stretch>
        </a:blipFill>
      </dgm:spPr>
    </dgm:pt>
    <dgm:pt modelId="{C033E9A8-FF28-4665-8198-284387168803}" type="pres">
      <dgm:prSet presAssocID="{00774B3C-4099-4BA9-8806-F75F1EC0F62E}" presName="text" presStyleLbl="node1" presStyleIdx="0" presStyleCnt="5">
        <dgm:presLayoutVars>
          <dgm:bulletEnabled val="1"/>
        </dgm:presLayoutVars>
      </dgm:prSet>
      <dgm:spPr/>
      <dgm:t>
        <a:bodyPr/>
        <a:lstStyle/>
        <a:p>
          <a:endParaRPr lang="en-US"/>
        </a:p>
      </dgm:t>
    </dgm:pt>
    <dgm:pt modelId="{8ACF6CFF-7EE8-4A4E-A80F-B307AE2B4AD3}" type="pres">
      <dgm:prSet presAssocID="{89891194-E78D-497F-A5C4-EE36900F7A1C}" presName="spacer" presStyleCnt="0"/>
      <dgm:spPr/>
    </dgm:pt>
    <dgm:pt modelId="{79E2D31D-B94A-4FF6-A1E1-7EF80C9F46FC}" type="pres">
      <dgm:prSet presAssocID="{9DEDA497-A119-4172-A2B7-400800AE5518}" presName="comp" presStyleCnt="0"/>
      <dgm:spPr/>
    </dgm:pt>
    <dgm:pt modelId="{74301271-D07A-404C-A939-D072CF6947F6}" type="pres">
      <dgm:prSet presAssocID="{9DEDA497-A119-4172-A2B7-400800AE5518}" presName="box" presStyleLbl="node1" presStyleIdx="1" presStyleCnt="5"/>
      <dgm:spPr/>
      <dgm:t>
        <a:bodyPr/>
        <a:lstStyle/>
        <a:p>
          <a:endParaRPr lang="en-US"/>
        </a:p>
      </dgm:t>
    </dgm:pt>
    <dgm:pt modelId="{8F2AAD8B-C410-4999-BB13-FF3A74AD9BC2}" type="pres">
      <dgm:prSet presAssocID="{9DEDA497-A119-4172-A2B7-400800AE5518}" presName="img" presStyleLbl="fgImgPlace1" presStyleIdx="1" presStyleCnt="5" custScaleX="75068"/>
      <dgm:spPr>
        <a:blipFill rotWithShape="0">
          <a:blip xmlns:r="http://schemas.openxmlformats.org/officeDocument/2006/relationships" r:embed="rId2"/>
          <a:stretch>
            <a:fillRect/>
          </a:stretch>
        </a:blipFill>
      </dgm:spPr>
    </dgm:pt>
    <dgm:pt modelId="{75548C42-2496-455C-ABE2-D84A42289E45}" type="pres">
      <dgm:prSet presAssocID="{9DEDA497-A119-4172-A2B7-400800AE5518}" presName="text" presStyleLbl="node1" presStyleIdx="1" presStyleCnt="5">
        <dgm:presLayoutVars>
          <dgm:bulletEnabled val="1"/>
        </dgm:presLayoutVars>
      </dgm:prSet>
      <dgm:spPr/>
      <dgm:t>
        <a:bodyPr/>
        <a:lstStyle/>
        <a:p>
          <a:endParaRPr lang="en-US"/>
        </a:p>
      </dgm:t>
    </dgm:pt>
    <dgm:pt modelId="{04DED055-E159-436A-A078-60935A63480F}" type="pres">
      <dgm:prSet presAssocID="{58154257-8D26-46A5-ABFA-3311021D71DC}" presName="spacer" presStyleCnt="0"/>
      <dgm:spPr/>
    </dgm:pt>
    <dgm:pt modelId="{28366BC0-B52B-4DBA-82A3-D8BB755812B7}" type="pres">
      <dgm:prSet presAssocID="{DADAB45F-2D1B-4EFD-A026-FF350DB255BB}" presName="comp" presStyleCnt="0"/>
      <dgm:spPr/>
    </dgm:pt>
    <dgm:pt modelId="{4F087056-787D-4D16-8287-1F1C50262EFB}" type="pres">
      <dgm:prSet presAssocID="{DADAB45F-2D1B-4EFD-A026-FF350DB255BB}" presName="box" presStyleLbl="node1" presStyleIdx="2" presStyleCnt="5"/>
      <dgm:spPr/>
      <dgm:t>
        <a:bodyPr/>
        <a:lstStyle/>
        <a:p>
          <a:endParaRPr lang="en-US"/>
        </a:p>
      </dgm:t>
    </dgm:pt>
    <dgm:pt modelId="{A45FB46F-2142-4B33-AD72-E60919DACB03}" type="pres">
      <dgm:prSet presAssocID="{DADAB45F-2D1B-4EFD-A026-FF350DB255BB}" presName="img" presStyleLbl="fgImgPlace1" presStyleIdx="2" presStyleCnt="5" custScaleX="75068"/>
      <dgm:spPr>
        <a:blipFill rotWithShape="0">
          <a:blip xmlns:r="http://schemas.openxmlformats.org/officeDocument/2006/relationships" r:embed="rId3"/>
          <a:stretch>
            <a:fillRect/>
          </a:stretch>
        </a:blipFill>
      </dgm:spPr>
      <dgm:t>
        <a:bodyPr/>
        <a:lstStyle/>
        <a:p>
          <a:endParaRPr lang="en-US"/>
        </a:p>
      </dgm:t>
    </dgm:pt>
    <dgm:pt modelId="{537E1DFF-82DA-4B32-AC1A-9F11F8CAF0B2}" type="pres">
      <dgm:prSet presAssocID="{DADAB45F-2D1B-4EFD-A026-FF350DB255BB}" presName="text" presStyleLbl="node1" presStyleIdx="2" presStyleCnt="5">
        <dgm:presLayoutVars>
          <dgm:bulletEnabled val="1"/>
        </dgm:presLayoutVars>
      </dgm:prSet>
      <dgm:spPr/>
      <dgm:t>
        <a:bodyPr/>
        <a:lstStyle/>
        <a:p>
          <a:endParaRPr lang="en-US"/>
        </a:p>
      </dgm:t>
    </dgm:pt>
    <dgm:pt modelId="{4621006E-AAE0-44B5-8A90-D81865CB30A6}" type="pres">
      <dgm:prSet presAssocID="{CE76698B-AA58-475D-9D9E-A3C214EBC78A}" presName="spacer" presStyleCnt="0"/>
      <dgm:spPr/>
    </dgm:pt>
    <dgm:pt modelId="{4CC413F8-1E51-47C2-A0CB-B7A521B65FF6}" type="pres">
      <dgm:prSet presAssocID="{0E810356-E4D0-4DC3-9C17-AD3A184D907A}" presName="comp" presStyleCnt="0"/>
      <dgm:spPr/>
    </dgm:pt>
    <dgm:pt modelId="{D5069840-4755-4189-986E-6ED37856A860}" type="pres">
      <dgm:prSet presAssocID="{0E810356-E4D0-4DC3-9C17-AD3A184D907A}" presName="box" presStyleLbl="node1" presStyleIdx="3" presStyleCnt="5"/>
      <dgm:spPr/>
      <dgm:t>
        <a:bodyPr/>
        <a:lstStyle/>
        <a:p>
          <a:endParaRPr lang="en-US"/>
        </a:p>
      </dgm:t>
    </dgm:pt>
    <dgm:pt modelId="{8C2033BF-B5D5-4E2B-8C62-7A60AE3CAA82}" type="pres">
      <dgm:prSet presAssocID="{0E810356-E4D0-4DC3-9C17-AD3A184D907A}" presName="img" presStyleLbl="fgImgPlace1" presStyleIdx="3" presStyleCnt="5" custScaleX="71908"/>
      <dgm:spPr>
        <a:blipFill rotWithShape="0">
          <a:blip xmlns:r="http://schemas.openxmlformats.org/officeDocument/2006/relationships" r:embed="rId4"/>
          <a:stretch>
            <a:fillRect/>
          </a:stretch>
        </a:blipFill>
      </dgm:spPr>
    </dgm:pt>
    <dgm:pt modelId="{65792CA5-09BA-4A12-AC4E-81E6A388A196}" type="pres">
      <dgm:prSet presAssocID="{0E810356-E4D0-4DC3-9C17-AD3A184D907A}" presName="text" presStyleLbl="node1" presStyleIdx="3" presStyleCnt="5">
        <dgm:presLayoutVars>
          <dgm:bulletEnabled val="1"/>
        </dgm:presLayoutVars>
      </dgm:prSet>
      <dgm:spPr/>
      <dgm:t>
        <a:bodyPr/>
        <a:lstStyle/>
        <a:p>
          <a:endParaRPr lang="en-US"/>
        </a:p>
      </dgm:t>
    </dgm:pt>
    <dgm:pt modelId="{0FD34C2E-6A34-45C6-A5F9-0E33214D51B1}" type="pres">
      <dgm:prSet presAssocID="{1D32CC81-921D-41E0-B882-AA7528073EA3}" presName="spacer" presStyleCnt="0"/>
      <dgm:spPr/>
    </dgm:pt>
    <dgm:pt modelId="{B61AF4CB-F55F-44A9-B2A9-A0ECEB337BE0}" type="pres">
      <dgm:prSet presAssocID="{6502DB4F-17FA-4442-BD99-ED04C03997FD}" presName="comp" presStyleCnt="0"/>
      <dgm:spPr/>
    </dgm:pt>
    <dgm:pt modelId="{BE3C6F49-70B9-4443-A671-8911DFD30483}" type="pres">
      <dgm:prSet presAssocID="{6502DB4F-17FA-4442-BD99-ED04C03997FD}" presName="box" presStyleLbl="node1" presStyleIdx="4" presStyleCnt="5"/>
      <dgm:spPr/>
      <dgm:t>
        <a:bodyPr/>
        <a:lstStyle/>
        <a:p>
          <a:endParaRPr lang="en-US"/>
        </a:p>
      </dgm:t>
    </dgm:pt>
    <dgm:pt modelId="{77FDA2C8-4798-4E06-BE99-E713F08DCB80}" type="pres">
      <dgm:prSet presAssocID="{6502DB4F-17FA-4442-BD99-ED04C03997FD}" presName="img" presStyleLbl="fgImgPlace1" presStyleIdx="4" presStyleCnt="5" custScaleX="71908"/>
      <dgm:spPr>
        <a:blipFill rotWithShape="0">
          <a:blip xmlns:r="http://schemas.openxmlformats.org/officeDocument/2006/relationships" r:embed="rId5"/>
          <a:stretch>
            <a:fillRect/>
          </a:stretch>
        </a:blipFill>
      </dgm:spPr>
    </dgm:pt>
    <dgm:pt modelId="{D9D2F2A0-2E49-477C-A729-632E9AEFA240}" type="pres">
      <dgm:prSet presAssocID="{6502DB4F-17FA-4442-BD99-ED04C03997FD}" presName="text" presStyleLbl="node1" presStyleIdx="4" presStyleCnt="5">
        <dgm:presLayoutVars>
          <dgm:bulletEnabled val="1"/>
        </dgm:presLayoutVars>
      </dgm:prSet>
      <dgm:spPr/>
      <dgm:t>
        <a:bodyPr/>
        <a:lstStyle/>
        <a:p>
          <a:endParaRPr lang="en-US"/>
        </a:p>
      </dgm:t>
    </dgm:pt>
  </dgm:ptLst>
  <dgm:cxnLst>
    <dgm:cxn modelId="{B4F395AE-D134-4EDD-BD26-01343050EF28}" type="presOf" srcId="{DADAB45F-2D1B-4EFD-A026-FF350DB255BB}" destId="{537E1DFF-82DA-4B32-AC1A-9F11F8CAF0B2}" srcOrd="1" destOrd="0" presId="urn:microsoft.com/office/officeart/2005/8/layout/vList4#1"/>
    <dgm:cxn modelId="{5393BD2B-24B8-4EEC-83BC-5590CF75A8DE}" type="presOf" srcId="{DADAB45F-2D1B-4EFD-A026-FF350DB255BB}" destId="{4F087056-787D-4D16-8287-1F1C50262EFB}" srcOrd="0" destOrd="0" presId="urn:microsoft.com/office/officeart/2005/8/layout/vList4#1"/>
    <dgm:cxn modelId="{EDBA7727-CCD3-4020-8771-833848FAB7FC}" srcId="{2333A6C9-73B4-4C35-9BAF-1399F48DE8D8}" destId="{6502DB4F-17FA-4442-BD99-ED04C03997FD}" srcOrd="4" destOrd="0" parTransId="{4C3471B7-D80A-4F43-AD2B-3FFEBFB94ECA}" sibTransId="{AD62617A-A20F-4C05-8438-2BE4D39F93EA}"/>
    <dgm:cxn modelId="{5AD9419B-54C6-4A5F-81DF-6DC2BB603CE7}" type="presOf" srcId="{2333A6C9-73B4-4C35-9BAF-1399F48DE8D8}" destId="{867105F6-C1B0-4002-BE23-DB1526E5300A}" srcOrd="0" destOrd="0" presId="urn:microsoft.com/office/officeart/2005/8/layout/vList4#1"/>
    <dgm:cxn modelId="{AC14B0EC-56E9-4783-9EE7-2FEE946F6C94}" type="presOf" srcId="{0E810356-E4D0-4DC3-9C17-AD3A184D907A}" destId="{65792CA5-09BA-4A12-AC4E-81E6A388A196}" srcOrd="1" destOrd="0" presId="urn:microsoft.com/office/officeart/2005/8/layout/vList4#1"/>
    <dgm:cxn modelId="{DEEE9220-21E1-405B-8139-A5E7B970A7FC}" srcId="{2333A6C9-73B4-4C35-9BAF-1399F48DE8D8}" destId="{00774B3C-4099-4BA9-8806-F75F1EC0F62E}" srcOrd="0" destOrd="0" parTransId="{50EA9227-DD37-4E5E-85F7-8F1CD59914C4}" sibTransId="{89891194-E78D-497F-A5C4-EE36900F7A1C}"/>
    <dgm:cxn modelId="{C2B24262-A556-4597-9969-58F4AE1B6A2F}" type="presOf" srcId="{0E810356-E4D0-4DC3-9C17-AD3A184D907A}" destId="{D5069840-4755-4189-986E-6ED37856A860}" srcOrd="0" destOrd="0" presId="urn:microsoft.com/office/officeart/2005/8/layout/vList4#1"/>
    <dgm:cxn modelId="{66B4F1F8-B9D4-410F-A0F1-5EF6D79C2D11}" srcId="{2333A6C9-73B4-4C35-9BAF-1399F48DE8D8}" destId="{DADAB45F-2D1B-4EFD-A026-FF350DB255BB}" srcOrd="2" destOrd="0" parTransId="{9402E2D9-4B0B-4D51-848C-4A3CB11B7A37}" sibTransId="{CE76698B-AA58-475D-9D9E-A3C214EBC78A}"/>
    <dgm:cxn modelId="{D3C304AF-5A72-4DA2-92C0-CD20F99B3BBE}" type="presOf" srcId="{00774B3C-4099-4BA9-8806-F75F1EC0F62E}" destId="{9D6FC07E-6062-4419-8FDA-2F8BEE956230}" srcOrd="0" destOrd="0" presId="urn:microsoft.com/office/officeart/2005/8/layout/vList4#1"/>
    <dgm:cxn modelId="{8B7C95C7-73A9-401C-BF03-BC821698BC0E}" srcId="{2333A6C9-73B4-4C35-9BAF-1399F48DE8D8}" destId="{9DEDA497-A119-4172-A2B7-400800AE5518}" srcOrd="1" destOrd="0" parTransId="{167503C9-2E56-4885-AFFA-74C8287B945D}" sibTransId="{58154257-8D26-46A5-ABFA-3311021D71DC}"/>
    <dgm:cxn modelId="{3B4E9551-B723-4FB7-A1D2-C8CE57EF5842}" type="presOf" srcId="{9DEDA497-A119-4172-A2B7-400800AE5518}" destId="{74301271-D07A-404C-A939-D072CF6947F6}" srcOrd="0" destOrd="0" presId="urn:microsoft.com/office/officeart/2005/8/layout/vList4#1"/>
    <dgm:cxn modelId="{6819F25C-DE7D-4871-9CBB-0A3FE0AC47B9}" type="presOf" srcId="{6502DB4F-17FA-4442-BD99-ED04C03997FD}" destId="{BE3C6F49-70B9-4443-A671-8911DFD30483}" srcOrd="0" destOrd="0" presId="urn:microsoft.com/office/officeart/2005/8/layout/vList4#1"/>
    <dgm:cxn modelId="{D73416C4-82F2-4ECC-9662-D765D6659D5B}" type="presOf" srcId="{00774B3C-4099-4BA9-8806-F75F1EC0F62E}" destId="{C033E9A8-FF28-4665-8198-284387168803}" srcOrd="1" destOrd="0" presId="urn:microsoft.com/office/officeart/2005/8/layout/vList4#1"/>
    <dgm:cxn modelId="{A5919770-D963-42B9-977A-894FC05E3058}" srcId="{2333A6C9-73B4-4C35-9BAF-1399F48DE8D8}" destId="{0E810356-E4D0-4DC3-9C17-AD3A184D907A}" srcOrd="3" destOrd="0" parTransId="{33D7C4A1-9C71-42CA-9029-E97AE08E563F}" sibTransId="{1D32CC81-921D-41E0-B882-AA7528073EA3}"/>
    <dgm:cxn modelId="{3BE265D9-B86B-42AE-9F2C-902CCCC14C60}" type="presOf" srcId="{6502DB4F-17FA-4442-BD99-ED04C03997FD}" destId="{D9D2F2A0-2E49-477C-A729-632E9AEFA240}" srcOrd="1" destOrd="0" presId="urn:microsoft.com/office/officeart/2005/8/layout/vList4#1"/>
    <dgm:cxn modelId="{CFA15647-ABF1-440A-B5D2-E8B70A8974B0}" type="presOf" srcId="{9DEDA497-A119-4172-A2B7-400800AE5518}" destId="{75548C42-2496-455C-ABE2-D84A42289E45}" srcOrd="1" destOrd="0" presId="urn:microsoft.com/office/officeart/2005/8/layout/vList4#1"/>
    <dgm:cxn modelId="{F7930D65-5C5D-4264-B820-A448D5FDA8AB}" type="presParOf" srcId="{867105F6-C1B0-4002-BE23-DB1526E5300A}" destId="{B026C0DB-A7C0-4D77-AE51-4F4D50C78846}" srcOrd="0" destOrd="0" presId="urn:microsoft.com/office/officeart/2005/8/layout/vList4#1"/>
    <dgm:cxn modelId="{CE4FE5A9-9B06-4059-BE1A-468537465481}" type="presParOf" srcId="{B026C0DB-A7C0-4D77-AE51-4F4D50C78846}" destId="{9D6FC07E-6062-4419-8FDA-2F8BEE956230}" srcOrd="0" destOrd="0" presId="urn:microsoft.com/office/officeart/2005/8/layout/vList4#1"/>
    <dgm:cxn modelId="{21EEDD9B-C332-4EA9-AF8C-09882DEC8CB6}" type="presParOf" srcId="{B026C0DB-A7C0-4D77-AE51-4F4D50C78846}" destId="{5B906297-0695-4E04-BC53-D1AED07F5BFD}" srcOrd="1" destOrd="0" presId="urn:microsoft.com/office/officeart/2005/8/layout/vList4#1"/>
    <dgm:cxn modelId="{5809FFC1-BDD6-427D-AE67-BFF8420A695E}" type="presParOf" srcId="{B026C0DB-A7C0-4D77-AE51-4F4D50C78846}" destId="{C033E9A8-FF28-4665-8198-284387168803}" srcOrd="2" destOrd="0" presId="urn:microsoft.com/office/officeart/2005/8/layout/vList4#1"/>
    <dgm:cxn modelId="{E2A2AA04-9ABF-4AEA-B4C3-14486597987F}" type="presParOf" srcId="{867105F6-C1B0-4002-BE23-DB1526E5300A}" destId="{8ACF6CFF-7EE8-4A4E-A80F-B307AE2B4AD3}" srcOrd="1" destOrd="0" presId="urn:microsoft.com/office/officeart/2005/8/layout/vList4#1"/>
    <dgm:cxn modelId="{DAA86DF6-83B2-4591-B62C-471004FDE69F}" type="presParOf" srcId="{867105F6-C1B0-4002-BE23-DB1526E5300A}" destId="{79E2D31D-B94A-4FF6-A1E1-7EF80C9F46FC}" srcOrd="2" destOrd="0" presId="urn:microsoft.com/office/officeart/2005/8/layout/vList4#1"/>
    <dgm:cxn modelId="{B9BA5987-346D-4225-A791-2B33D9B9CAC8}" type="presParOf" srcId="{79E2D31D-B94A-4FF6-A1E1-7EF80C9F46FC}" destId="{74301271-D07A-404C-A939-D072CF6947F6}" srcOrd="0" destOrd="0" presId="urn:microsoft.com/office/officeart/2005/8/layout/vList4#1"/>
    <dgm:cxn modelId="{347CC30A-C491-4B6F-AF31-9F15101222B4}" type="presParOf" srcId="{79E2D31D-B94A-4FF6-A1E1-7EF80C9F46FC}" destId="{8F2AAD8B-C410-4999-BB13-FF3A74AD9BC2}" srcOrd="1" destOrd="0" presId="urn:microsoft.com/office/officeart/2005/8/layout/vList4#1"/>
    <dgm:cxn modelId="{AB756587-E82F-47C7-94BE-FC3975718CAD}" type="presParOf" srcId="{79E2D31D-B94A-4FF6-A1E1-7EF80C9F46FC}" destId="{75548C42-2496-455C-ABE2-D84A42289E45}" srcOrd="2" destOrd="0" presId="urn:microsoft.com/office/officeart/2005/8/layout/vList4#1"/>
    <dgm:cxn modelId="{98D3F91E-D834-4651-B867-1D7F768040E3}" type="presParOf" srcId="{867105F6-C1B0-4002-BE23-DB1526E5300A}" destId="{04DED055-E159-436A-A078-60935A63480F}" srcOrd="3" destOrd="0" presId="urn:microsoft.com/office/officeart/2005/8/layout/vList4#1"/>
    <dgm:cxn modelId="{52CF8802-55F5-4AB2-A3C5-763F797A5F9F}" type="presParOf" srcId="{867105F6-C1B0-4002-BE23-DB1526E5300A}" destId="{28366BC0-B52B-4DBA-82A3-D8BB755812B7}" srcOrd="4" destOrd="0" presId="urn:microsoft.com/office/officeart/2005/8/layout/vList4#1"/>
    <dgm:cxn modelId="{B17E1EAB-BC95-4D4B-8EF6-12BA45BADC12}" type="presParOf" srcId="{28366BC0-B52B-4DBA-82A3-D8BB755812B7}" destId="{4F087056-787D-4D16-8287-1F1C50262EFB}" srcOrd="0" destOrd="0" presId="urn:microsoft.com/office/officeart/2005/8/layout/vList4#1"/>
    <dgm:cxn modelId="{C605072B-940D-43AE-87F2-B983D7358EEC}" type="presParOf" srcId="{28366BC0-B52B-4DBA-82A3-D8BB755812B7}" destId="{A45FB46F-2142-4B33-AD72-E60919DACB03}" srcOrd="1" destOrd="0" presId="urn:microsoft.com/office/officeart/2005/8/layout/vList4#1"/>
    <dgm:cxn modelId="{0C10CE3A-969B-4246-AC4C-AFE52E780236}" type="presParOf" srcId="{28366BC0-B52B-4DBA-82A3-D8BB755812B7}" destId="{537E1DFF-82DA-4B32-AC1A-9F11F8CAF0B2}" srcOrd="2" destOrd="0" presId="urn:microsoft.com/office/officeart/2005/8/layout/vList4#1"/>
    <dgm:cxn modelId="{26A63D97-F588-491B-B9EC-D94B02EC57C7}" type="presParOf" srcId="{867105F6-C1B0-4002-BE23-DB1526E5300A}" destId="{4621006E-AAE0-44B5-8A90-D81865CB30A6}" srcOrd="5" destOrd="0" presId="urn:microsoft.com/office/officeart/2005/8/layout/vList4#1"/>
    <dgm:cxn modelId="{16657F17-E6A0-4C3F-B9E9-4D249332C95F}" type="presParOf" srcId="{867105F6-C1B0-4002-BE23-DB1526E5300A}" destId="{4CC413F8-1E51-47C2-A0CB-B7A521B65FF6}" srcOrd="6" destOrd="0" presId="urn:microsoft.com/office/officeart/2005/8/layout/vList4#1"/>
    <dgm:cxn modelId="{D0EC835C-7503-40E7-BC02-5FF221E4B98D}" type="presParOf" srcId="{4CC413F8-1E51-47C2-A0CB-B7A521B65FF6}" destId="{D5069840-4755-4189-986E-6ED37856A860}" srcOrd="0" destOrd="0" presId="urn:microsoft.com/office/officeart/2005/8/layout/vList4#1"/>
    <dgm:cxn modelId="{CEED5A26-868E-445D-91D3-5DFD2F50EC91}" type="presParOf" srcId="{4CC413F8-1E51-47C2-A0CB-B7A521B65FF6}" destId="{8C2033BF-B5D5-4E2B-8C62-7A60AE3CAA82}" srcOrd="1" destOrd="0" presId="urn:microsoft.com/office/officeart/2005/8/layout/vList4#1"/>
    <dgm:cxn modelId="{708F2C65-5AAF-442A-AC82-926CD9A0AC21}" type="presParOf" srcId="{4CC413F8-1E51-47C2-A0CB-B7A521B65FF6}" destId="{65792CA5-09BA-4A12-AC4E-81E6A388A196}" srcOrd="2" destOrd="0" presId="urn:microsoft.com/office/officeart/2005/8/layout/vList4#1"/>
    <dgm:cxn modelId="{C40FBA2B-010F-4E57-BE44-53158FA901B1}" type="presParOf" srcId="{867105F6-C1B0-4002-BE23-DB1526E5300A}" destId="{0FD34C2E-6A34-45C6-A5F9-0E33214D51B1}" srcOrd="7" destOrd="0" presId="urn:microsoft.com/office/officeart/2005/8/layout/vList4#1"/>
    <dgm:cxn modelId="{CCBDA9DB-D6D4-489A-8724-F9AD5DB256A6}" type="presParOf" srcId="{867105F6-C1B0-4002-BE23-DB1526E5300A}" destId="{B61AF4CB-F55F-44A9-B2A9-A0ECEB337BE0}" srcOrd="8" destOrd="0" presId="urn:microsoft.com/office/officeart/2005/8/layout/vList4#1"/>
    <dgm:cxn modelId="{CF64E9FB-0D76-4907-9A4D-52AFDE0E36A3}" type="presParOf" srcId="{B61AF4CB-F55F-44A9-B2A9-A0ECEB337BE0}" destId="{BE3C6F49-70B9-4443-A671-8911DFD30483}" srcOrd="0" destOrd="0" presId="urn:microsoft.com/office/officeart/2005/8/layout/vList4#1"/>
    <dgm:cxn modelId="{E23360D6-B178-4CD7-8B16-8F28622EA983}" type="presParOf" srcId="{B61AF4CB-F55F-44A9-B2A9-A0ECEB337BE0}" destId="{77FDA2C8-4798-4E06-BE99-E713F08DCB80}" srcOrd="1" destOrd="0" presId="urn:microsoft.com/office/officeart/2005/8/layout/vList4#1"/>
    <dgm:cxn modelId="{83A2495F-7FBF-4F42-B0F1-13E475C4B982}" type="presParOf" srcId="{B61AF4CB-F55F-44A9-B2A9-A0ECEB337BE0}" destId="{D9D2F2A0-2E49-477C-A729-632E9AEFA24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BFD39-1F61-40B0-BE78-A0512CB0BB42}" type="doc">
      <dgm:prSet loTypeId="urn:microsoft.com/office/officeart/2005/8/layout/default#1" loCatId="list" qsTypeId="urn:microsoft.com/office/officeart/2005/8/quickstyle/3d1" qsCatId="3D" csTypeId="urn:microsoft.com/office/officeart/2005/8/colors/accent0_3" csCatId="mainScheme" phldr="1"/>
      <dgm:spPr/>
      <dgm:t>
        <a:bodyPr/>
        <a:lstStyle/>
        <a:p>
          <a:endParaRPr lang="en-US"/>
        </a:p>
      </dgm:t>
    </dgm:pt>
    <dgm:pt modelId="{02967B68-22A3-4961-A290-7592E41CE2FB}">
      <dgm:prSet phldrT="[Text]"/>
      <dgm:spPr/>
      <dgm:t>
        <a:bodyPr/>
        <a:lstStyle/>
        <a:p>
          <a:r>
            <a:rPr lang="en-US" smtClean="0"/>
            <a:t>Capable and consenting</a:t>
          </a:r>
          <a:endParaRPr lang="en-US" dirty="0"/>
        </a:p>
      </dgm:t>
    </dgm:pt>
    <dgm:pt modelId="{81C056DD-C187-4A77-950E-7D69B50F8B89}" type="parTrans" cxnId="{174A2515-BE8F-4F4F-AD38-50C37D4DD805}">
      <dgm:prSet/>
      <dgm:spPr/>
      <dgm:t>
        <a:bodyPr/>
        <a:lstStyle/>
        <a:p>
          <a:endParaRPr lang="en-US"/>
        </a:p>
      </dgm:t>
    </dgm:pt>
    <dgm:pt modelId="{8A74ED53-9323-4A2F-A283-9C2E4B4BA358}" type="sibTrans" cxnId="{174A2515-BE8F-4F4F-AD38-50C37D4DD805}">
      <dgm:prSet/>
      <dgm:spPr/>
      <dgm:t>
        <a:bodyPr/>
        <a:lstStyle/>
        <a:p>
          <a:endParaRPr lang="en-US"/>
        </a:p>
      </dgm:t>
    </dgm:pt>
    <dgm:pt modelId="{0FCA6486-960F-4DDA-8696-0F9C01731B2E}">
      <dgm:prSet/>
      <dgm:spPr/>
      <dgm:t>
        <a:bodyPr/>
        <a:lstStyle/>
        <a:p>
          <a:r>
            <a:rPr lang="en-US" dirty="0" smtClean="0"/>
            <a:t>Capable and non-consenting</a:t>
          </a:r>
        </a:p>
      </dgm:t>
    </dgm:pt>
    <dgm:pt modelId="{B650C5C6-92D0-4174-848C-39A900130139}" type="parTrans" cxnId="{5820DD8F-CF17-42E8-B47D-CC30290A38D3}">
      <dgm:prSet/>
      <dgm:spPr/>
      <dgm:t>
        <a:bodyPr/>
        <a:lstStyle/>
        <a:p>
          <a:endParaRPr lang="en-US"/>
        </a:p>
      </dgm:t>
    </dgm:pt>
    <dgm:pt modelId="{BBA3658C-F871-4E29-9534-54B6E68E6526}" type="sibTrans" cxnId="{5820DD8F-CF17-42E8-B47D-CC30290A38D3}">
      <dgm:prSet/>
      <dgm:spPr/>
      <dgm:t>
        <a:bodyPr/>
        <a:lstStyle/>
        <a:p>
          <a:endParaRPr lang="en-US"/>
        </a:p>
      </dgm:t>
    </dgm:pt>
    <dgm:pt modelId="{3872355D-0182-47EA-A57C-34C96F0C8A4A}">
      <dgm:prSet/>
      <dgm:spPr/>
      <dgm:t>
        <a:bodyPr/>
        <a:lstStyle/>
        <a:p>
          <a:r>
            <a:rPr lang="en-US" smtClean="0"/>
            <a:t>Incapable and consenting</a:t>
          </a:r>
          <a:endParaRPr lang="en-US" dirty="0" smtClean="0"/>
        </a:p>
      </dgm:t>
    </dgm:pt>
    <dgm:pt modelId="{0DCE6BB4-E230-47FA-BEE2-6FFBD23D7CA6}" type="parTrans" cxnId="{DFDDDF34-8871-4B5E-B926-604DFF027C31}">
      <dgm:prSet/>
      <dgm:spPr/>
      <dgm:t>
        <a:bodyPr/>
        <a:lstStyle/>
        <a:p>
          <a:endParaRPr lang="en-US"/>
        </a:p>
      </dgm:t>
    </dgm:pt>
    <dgm:pt modelId="{331BE073-2B39-4ABF-8910-6AA215C595F4}" type="sibTrans" cxnId="{DFDDDF34-8871-4B5E-B926-604DFF027C31}">
      <dgm:prSet/>
      <dgm:spPr/>
      <dgm:t>
        <a:bodyPr/>
        <a:lstStyle/>
        <a:p>
          <a:endParaRPr lang="en-US"/>
        </a:p>
      </dgm:t>
    </dgm:pt>
    <dgm:pt modelId="{BC2AFB70-B42E-4578-93DB-075004C530D6}">
      <dgm:prSet/>
      <dgm:spPr/>
      <dgm:t>
        <a:bodyPr/>
        <a:lstStyle/>
        <a:p>
          <a:r>
            <a:rPr lang="en-US" dirty="0" smtClean="0"/>
            <a:t>Incapable and non-consenting</a:t>
          </a:r>
        </a:p>
      </dgm:t>
    </dgm:pt>
    <dgm:pt modelId="{B3D35A13-E8EB-43D9-9E2D-0330432782E5}" type="parTrans" cxnId="{1C03FC8F-B220-4DE2-BAF8-C2A28E84B632}">
      <dgm:prSet/>
      <dgm:spPr/>
      <dgm:t>
        <a:bodyPr/>
        <a:lstStyle/>
        <a:p>
          <a:endParaRPr lang="en-US"/>
        </a:p>
      </dgm:t>
    </dgm:pt>
    <dgm:pt modelId="{CEF88CAC-85BA-4962-8A46-2092BE7400DD}" type="sibTrans" cxnId="{1C03FC8F-B220-4DE2-BAF8-C2A28E84B632}">
      <dgm:prSet/>
      <dgm:spPr/>
      <dgm:t>
        <a:bodyPr/>
        <a:lstStyle/>
        <a:p>
          <a:endParaRPr lang="en-US"/>
        </a:p>
      </dgm:t>
    </dgm:pt>
    <dgm:pt modelId="{7CFCACF4-DF22-459B-A4FB-9B95424E9784}" type="pres">
      <dgm:prSet presAssocID="{739BFD39-1F61-40B0-BE78-A0512CB0BB42}" presName="diagram" presStyleCnt="0">
        <dgm:presLayoutVars>
          <dgm:dir/>
          <dgm:resizeHandles val="exact"/>
        </dgm:presLayoutVars>
      </dgm:prSet>
      <dgm:spPr/>
      <dgm:t>
        <a:bodyPr/>
        <a:lstStyle/>
        <a:p>
          <a:endParaRPr lang="en-US"/>
        </a:p>
      </dgm:t>
    </dgm:pt>
    <dgm:pt modelId="{EFF439E3-EA20-4411-8F94-8CC6A02391C7}" type="pres">
      <dgm:prSet presAssocID="{02967B68-22A3-4961-A290-7592E41CE2FB}" presName="node" presStyleLbl="node1" presStyleIdx="0" presStyleCnt="4">
        <dgm:presLayoutVars>
          <dgm:bulletEnabled val="1"/>
        </dgm:presLayoutVars>
      </dgm:prSet>
      <dgm:spPr/>
      <dgm:t>
        <a:bodyPr/>
        <a:lstStyle/>
        <a:p>
          <a:endParaRPr lang="en-US"/>
        </a:p>
      </dgm:t>
    </dgm:pt>
    <dgm:pt modelId="{74E6B717-30CE-4BD2-9B0B-7A1A314C70B1}" type="pres">
      <dgm:prSet presAssocID="{8A74ED53-9323-4A2F-A283-9C2E4B4BA358}" presName="sibTrans" presStyleCnt="0"/>
      <dgm:spPr/>
    </dgm:pt>
    <dgm:pt modelId="{1D958E0D-2219-482C-931B-C019BF888D0E}" type="pres">
      <dgm:prSet presAssocID="{0FCA6486-960F-4DDA-8696-0F9C01731B2E}" presName="node" presStyleLbl="node1" presStyleIdx="1" presStyleCnt="4">
        <dgm:presLayoutVars>
          <dgm:bulletEnabled val="1"/>
        </dgm:presLayoutVars>
      </dgm:prSet>
      <dgm:spPr/>
      <dgm:t>
        <a:bodyPr/>
        <a:lstStyle/>
        <a:p>
          <a:endParaRPr lang="en-US"/>
        </a:p>
      </dgm:t>
    </dgm:pt>
    <dgm:pt modelId="{E138AD28-9F35-4BC3-BD35-DEE6C894D019}" type="pres">
      <dgm:prSet presAssocID="{BBA3658C-F871-4E29-9534-54B6E68E6526}" presName="sibTrans" presStyleCnt="0"/>
      <dgm:spPr/>
    </dgm:pt>
    <dgm:pt modelId="{099FC20A-C5E3-4F90-8B54-7884F6D1F8D4}" type="pres">
      <dgm:prSet presAssocID="{3872355D-0182-47EA-A57C-34C96F0C8A4A}" presName="node" presStyleLbl="node1" presStyleIdx="2" presStyleCnt="4">
        <dgm:presLayoutVars>
          <dgm:bulletEnabled val="1"/>
        </dgm:presLayoutVars>
      </dgm:prSet>
      <dgm:spPr/>
      <dgm:t>
        <a:bodyPr/>
        <a:lstStyle/>
        <a:p>
          <a:endParaRPr lang="en-US"/>
        </a:p>
      </dgm:t>
    </dgm:pt>
    <dgm:pt modelId="{5B5B3112-4948-42E5-AFC9-1E87F2D0F850}" type="pres">
      <dgm:prSet presAssocID="{331BE073-2B39-4ABF-8910-6AA215C595F4}" presName="sibTrans" presStyleCnt="0"/>
      <dgm:spPr/>
    </dgm:pt>
    <dgm:pt modelId="{FDFD2516-F605-4394-A597-DD8F9F911DA4}" type="pres">
      <dgm:prSet presAssocID="{BC2AFB70-B42E-4578-93DB-075004C530D6}" presName="node" presStyleLbl="node1" presStyleIdx="3" presStyleCnt="4">
        <dgm:presLayoutVars>
          <dgm:bulletEnabled val="1"/>
        </dgm:presLayoutVars>
      </dgm:prSet>
      <dgm:spPr/>
      <dgm:t>
        <a:bodyPr/>
        <a:lstStyle/>
        <a:p>
          <a:endParaRPr lang="en-US"/>
        </a:p>
      </dgm:t>
    </dgm:pt>
  </dgm:ptLst>
  <dgm:cxnLst>
    <dgm:cxn modelId="{174A2515-BE8F-4F4F-AD38-50C37D4DD805}" srcId="{739BFD39-1F61-40B0-BE78-A0512CB0BB42}" destId="{02967B68-22A3-4961-A290-7592E41CE2FB}" srcOrd="0" destOrd="0" parTransId="{81C056DD-C187-4A77-950E-7D69B50F8B89}" sibTransId="{8A74ED53-9323-4A2F-A283-9C2E4B4BA358}"/>
    <dgm:cxn modelId="{5820DD8F-CF17-42E8-B47D-CC30290A38D3}" srcId="{739BFD39-1F61-40B0-BE78-A0512CB0BB42}" destId="{0FCA6486-960F-4DDA-8696-0F9C01731B2E}" srcOrd="1" destOrd="0" parTransId="{B650C5C6-92D0-4174-848C-39A900130139}" sibTransId="{BBA3658C-F871-4E29-9534-54B6E68E6526}"/>
    <dgm:cxn modelId="{DA6C4171-AB74-4127-A8CC-775D5EA8945C}" type="presOf" srcId="{739BFD39-1F61-40B0-BE78-A0512CB0BB42}" destId="{7CFCACF4-DF22-459B-A4FB-9B95424E9784}" srcOrd="0" destOrd="0" presId="urn:microsoft.com/office/officeart/2005/8/layout/default#1"/>
    <dgm:cxn modelId="{7527D942-14A8-4BF8-BF9A-AFA9AD0E71C7}" type="presOf" srcId="{3872355D-0182-47EA-A57C-34C96F0C8A4A}" destId="{099FC20A-C5E3-4F90-8B54-7884F6D1F8D4}" srcOrd="0" destOrd="0" presId="urn:microsoft.com/office/officeart/2005/8/layout/default#1"/>
    <dgm:cxn modelId="{1C03FC8F-B220-4DE2-BAF8-C2A28E84B632}" srcId="{739BFD39-1F61-40B0-BE78-A0512CB0BB42}" destId="{BC2AFB70-B42E-4578-93DB-075004C530D6}" srcOrd="3" destOrd="0" parTransId="{B3D35A13-E8EB-43D9-9E2D-0330432782E5}" sibTransId="{CEF88CAC-85BA-4962-8A46-2092BE7400DD}"/>
    <dgm:cxn modelId="{2699364B-F1FD-48EC-86A4-518936C794CE}" type="presOf" srcId="{BC2AFB70-B42E-4578-93DB-075004C530D6}" destId="{FDFD2516-F605-4394-A597-DD8F9F911DA4}" srcOrd="0" destOrd="0" presId="urn:microsoft.com/office/officeart/2005/8/layout/default#1"/>
    <dgm:cxn modelId="{DFDDDF34-8871-4B5E-B926-604DFF027C31}" srcId="{739BFD39-1F61-40B0-BE78-A0512CB0BB42}" destId="{3872355D-0182-47EA-A57C-34C96F0C8A4A}" srcOrd="2" destOrd="0" parTransId="{0DCE6BB4-E230-47FA-BEE2-6FFBD23D7CA6}" sibTransId="{331BE073-2B39-4ABF-8910-6AA215C595F4}"/>
    <dgm:cxn modelId="{301BB650-ECC2-4A4F-9E23-792824BC1AB6}" type="presOf" srcId="{0FCA6486-960F-4DDA-8696-0F9C01731B2E}" destId="{1D958E0D-2219-482C-931B-C019BF888D0E}" srcOrd="0" destOrd="0" presId="urn:microsoft.com/office/officeart/2005/8/layout/default#1"/>
    <dgm:cxn modelId="{899AF486-48A9-4CC4-8A16-EE02912000EB}" type="presOf" srcId="{02967B68-22A3-4961-A290-7592E41CE2FB}" destId="{EFF439E3-EA20-4411-8F94-8CC6A02391C7}" srcOrd="0" destOrd="0" presId="urn:microsoft.com/office/officeart/2005/8/layout/default#1"/>
    <dgm:cxn modelId="{F7FC0A38-67B4-48BC-8DAB-A2275F115AF6}" type="presParOf" srcId="{7CFCACF4-DF22-459B-A4FB-9B95424E9784}" destId="{EFF439E3-EA20-4411-8F94-8CC6A02391C7}" srcOrd="0" destOrd="0" presId="urn:microsoft.com/office/officeart/2005/8/layout/default#1"/>
    <dgm:cxn modelId="{1F8460A4-EC12-4B0D-9B4E-771075561363}" type="presParOf" srcId="{7CFCACF4-DF22-459B-A4FB-9B95424E9784}" destId="{74E6B717-30CE-4BD2-9B0B-7A1A314C70B1}" srcOrd="1" destOrd="0" presId="urn:microsoft.com/office/officeart/2005/8/layout/default#1"/>
    <dgm:cxn modelId="{4E48E469-DE88-4A78-AFC2-45DB2070CEA3}" type="presParOf" srcId="{7CFCACF4-DF22-459B-A4FB-9B95424E9784}" destId="{1D958E0D-2219-482C-931B-C019BF888D0E}" srcOrd="2" destOrd="0" presId="urn:microsoft.com/office/officeart/2005/8/layout/default#1"/>
    <dgm:cxn modelId="{F2927F16-9717-46FF-81EF-07EF97737E7A}" type="presParOf" srcId="{7CFCACF4-DF22-459B-A4FB-9B95424E9784}" destId="{E138AD28-9F35-4BC3-BD35-DEE6C894D019}" srcOrd="3" destOrd="0" presId="urn:microsoft.com/office/officeart/2005/8/layout/default#1"/>
    <dgm:cxn modelId="{FEF2A50C-B5F4-4F76-A9FD-39BC7D2B5E32}" type="presParOf" srcId="{7CFCACF4-DF22-459B-A4FB-9B95424E9784}" destId="{099FC20A-C5E3-4F90-8B54-7884F6D1F8D4}" srcOrd="4" destOrd="0" presId="urn:microsoft.com/office/officeart/2005/8/layout/default#1"/>
    <dgm:cxn modelId="{4E340CF2-559C-451C-8A1F-5D89C4EDBFCB}" type="presParOf" srcId="{7CFCACF4-DF22-459B-A4FB-9B95424E9784}" destId="{5B5B3112-4948-42E5-AFC9-1E87F2D0F850}" srcOrd="5" destOrd="0" presId="urn:microsoft.com/office/officeart/2005/8/layout/default#1"/>
    <dgm:cxn modelId="{B0B099B6-D415-4ADB-B2D9-933F29EC4CDD}" type="presParOf" srcId="{7CFCACF4-DF22-459B-A4FB-9B95424E9784}" destId="{FDFD2516-F605-4394-A597-DD8F9F911DA4}" srcOrd="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6180DB-D1BF-4A38-9861-641BA4AB6387}" type="doc">
      <dgm:prSet loTypeId="urn:microsoft.com/office/officeart/2005/8/layout/vList4#2" loCatId="list" qsTypeId="urn:microsoft.com/office/officeart/2005/8/quickstyle/3d2" qsCatId="3D" csTypeId="urn:microsoft.com/office/officeart/2005/8/colors/accent3_2" csCatId="accent3" phldr="1"/>
      <dgm:spPr/>
      <dgm:t>
        <a:bodyPr/>
        <a:lstStyle/>
        <a:p>
          <a:endParaRPr lang="en-US"/>
        </a:p>
      </dgm:t>
    </dgm:pt>
    <dgm:pt modelId="{32CCA4C1-2C0A-4057-A1AC-DD0ABD92275E}">
      <dgm:prSet phldrT="[Text]"/>
      <dgm:spPr/>
      <dgm:t>
        <a:bodyPr/>
        <a:lstStyle/>
        <a:p>
          <a:r>
            <a:rPr lang="en-US" smtClean="0"/>
            <a:t>Listen</a:t>
          </a:r>
          <a:endParaRPr lang="en-US" dirty="0"/>
        </a:p>
      </dgm:t>
    </dgm:pt>
    <dgm:pt modelId="{B449D8C7-F815-489D-A7DF-63BBD778C204}" type="parTrans" cxnId="{DCF2A4BF-00A9-4092-8EA0-64100F972473}">
      <dgm:prSet/>
      <dgm:spPr/>
      <dgm:t>
        <a:bodyPr/>
        <a:lstStyle/>
        <a:p>
          <a:endParaRPr lang="en-US"/>
        </a:p>
      </dgm:t>
    </dgm:pt>
    <dgm:pt modelId="{252F46DE-F2CE-4212-9518-FD8169F63778}" type="sibTrans" cxnId="{DCF2A4BF-00A9-4092-8EA0-64100F972473}">
      <dgm:prSet/>
      <dgm:spPr/>
      <dgm:t>
        <a:bodyPr/>
        <a:lstStyle/>
        <a:p>
          <a:endParaRPr lang="en-US"/>
        </a:p>
      </dgm:t>
    </dgm:pt>
    <dgm:pt modelId="{84B0A9B4-C8A0-4531-B2DD-03BDEB84A80A}">
      <dgm:prSet/>
      <dgm:spPr/>
      <dgm:t>
        <a:bodyPr/>
        <a:lstStyle/>
        <a:p>
          <a:r>
            <a:rPr lang="en-US" smtClean="0"/>
            <a:t>Observe</a:t>
          </a:r>
          <a:endParaRPr lang="en-US" dirty="0" smtClean="0"/>
        </a:p>
      </dgm:t>
    </dgm:pt>
    <dgm:pt modelId="{3CDC6498-526B-4BF2-875F-8EF4CEC6DDFC}" type="parTrans" cxnId="{067F5284-C559-4224-AC7D-F9F51BEF62F1}">
      <dgm:prSet/>
      <dgm:spPr/>
      <dgm:t>
        <a:bodyPr/>
        <a:lstStyle/>
        <a:p>
          <a:endParaRPr lang="en-US"/>
        </a:p>
      </dgm:t>
    </dgm:pt>
    <dgm:pt modelId="{C320AF4E-3155-47E6-AB42-20A6C9DBECAD}" type="sibTrans" cxnId="{067F5284-C559-4224-AC7D-F9F51BEF62F1}">
      <dgm:prSet/>
      <dgm:spPr/>
      <dgm:t>
        <a:bodyPr/>
        <a:lstStyle/>
        <a:p>
          <a:endParaRPr lang="en-US"/>
        </a:p>
      </dgm:t>
    </dgm:pt>
    <dgm:pt modelId="{DBADCC18-F003-4D26-B04D-95ABAEBCC0FE}">
      <dgm:prSet/>
      <dgm:spPr/>
      <dgm:t>
        <a:bodyPr/>
        <a:lstStyle/>
        <a:p>
          <a:r>
            <a:rPr lang="en-US" smtClean="0"/>
            <a:t>Ask </a:t>
          </a:r>
          <a:endParaRPr lang="en-US" dirty="0" smtClean="0"/>
        </a:p>
      </dgm:t>
    </dgm:pt>
    <dgm:pt modelId="{85A9C0E0-93F4-4709-AB6F-5483C8C78FC0}" type="parTrans" cxnId="{768B0AB4-952A-4AB1-8972-1B01F477EDC0}">
      <dgm:prSet/>
      <dgm:spPr/>
      <dgm:t>
        <a:bodyPr/>
        <a:lstStyle/>
        <a:p>
          <a:endParaRPr lang="en-US"/>
        </a:p>
      </dgm:t>
    </dgm:pt>
    <dgm:pt modelId="{C6AAC362-B13F-488E-A358-B41C30784E50}" type="sibTrans" cxnId="{768B0AB4-952A-4AB1-8972-1B01F477EDC0}">
      <dgm:prSet/>
      <dgm:spPr/>
      <dgm:t>
        <a:bodyPr/>
        <a:lstStyle/>
        <a:p>
          <a:endParaRPr lang="en-US"/>
        </a:p>
      </dgm:t>
    </dgm:pt>
    <dgm:pt modelId="{C9D0F91E-1CE9-4659-BB0B-6DEF47FCAA79}">
      <dgm:prSet/>
      <dgm:spPr/>
      <dgm:t>
        <a:bodyPr/>
        <a:lstStyle/>
        <a:p>
          <a:r>
            <a:rPr lang="en-US" smtClean="0"/>
            <a:t>Facilitate</a:t>
          </a:r>
          <a:endParaRPr lang="en-US" dirty="0"/>
        </a:p>
      </dgm:t>
    </dgm:pt>
    <dgm:pt modelId="{746532F2-A7C0-44E9-9B18-133C02E07509}" type="parTrans" cxnId="{723A2D7D-402C-4987-BBEF-388A5C44E9A5}">
      <dgm:prSet/>
      <dgm:spPr/>
      <dgm:t>
        <a:bodyPr/>
        <a:lstStyle/>
        <a:p>
          <a:endParaRPr lang="en-US"/>
        </a:p>
      </dgm:t>
    </dgm:pt>
    <dgm:pt modelId="{4D010A94-0678-468C-9A6C-5B8B8FF3C44A}" type="sibTrans" cxnId="{723A2D7D-402C-4987-BBEF-388A5C44E9A5}">
      <dgm:prSet/>
      <dgm:spPr/>
      <dgm:t>
        <a:bodyPr/>
        <a:lstStyle/>
        <a:p>
          <a:endParaRPr lang="en-US"/>
        </a:p>
      </dgm:t>
    </dgm:pt>
    <dgm:pt modelId="{111EFE9C-74C5-418B-A6AF-DE1A99DE72BA}" type="pres">
      <dgm:prSet presAssocID="{D46180DB-D1BF-4A38-9861-641BA4AB6387}" presName="linear" presStyleCnt="0">
        <dgm:presLayoutVars>
          <dgm:dir/>
          <dgm:resizeHandles val="exact"/>
        </dgm:presLayoutVars>
      </dgm:prSet>
      <dgm:spPr/>
      <dgm:t>
        <a:bodyPr/>
        <a:lstStyle/>
        <a:p>
          <a:endParaRPr lang="en-US"/>
        </a:p>
      </dgm:t>
    </dgm:pt>
    <dgm:pt modelId="{320F9F1F-E783-47D8-B671-DF088742B0CC}" type="pres">
      <dgm:prSet presAssocID="{32CCA4C1-2C0A-4057-A1AC-DD0ABD92275E}" presName="comp" presStyleCnt="0"/>
      <dgm:spPr/>
    </dgm:pt>
    <dgm:pt modelId="{04F885E9-2C50-4F72-A91F-8A5A3D9C8925}" type="pres">
      <dgm:prSet presAssocID="{32CCA4C1-2C0A-4057-A1AC-DD0ABD92275E}" presName="box" presStyleLbl="node1" presStyleIdx="0" presStyleCnt="4" custLinFactNeighborX="-20755"/>
      <dgm:spPr/>
      <dgm:t>
        <a:bodyPr/>
        <a:lstStyle/>
        <a:p>
          <a:endParaRPr lang="en-US"/>
        </a:p>
      </dgm:t>
    </dgm:pt>
    <dgm:pt modelId="{71266EC8-A9DB-4034-819F-6DDF2F569B30}" type="pres">
      <dgm:prSet presAssocID="{32CCA4C1-2C0A-4057-A1AC-DD0ABD92275E}" presName="img" presStyleLbl="fgImgPlace1" presStyleIdx="0" presStyleCnt="4" custScaleX="63364"/>
      <dgm:spPr>
        <a:blipFill rotWithShape="0">
          <a:blip xmlns:r="http://schemas.openxmlformats.org/officeDocument/2006/relationships" r:embed="rId1"/>
          <a:stretch>
            <a:fillRect/>
          </a:stretch>
        </a:blipFill>
      </dgm:spPr>
    </dgm:pt>
    <dgm:pt modelId="{62384085-7B29-4F09-801D-FA2196C25D32}" type="pres">
      <dgm:prSet presAssocID="{32CCA4C1-2C0A-4057-A1AC-DD0ABD92275E}" presName="text" presStyleLbl="node1" presStyleIdx="0" presStyleCnt="4">
        <dgm:presLayoutVars>
          <dgm:bulletEnabled val="1"/>
        </dgm:presLayoutVars>
      </dgm:prSet>
      <dgm:spPr/>
      <dgm:t>
        <a:bodyPr/>
        <a:lstStyle/>
        <a:p>
          <a:endParaRPr lang="en-US"/>
        </a:p>
      </dgm:t>
    </dgm:pt>
    <dgm:pt modelId="{B6309C3C-D222-4394-BF39-977495CB767C}" type="pres">
      <dgm:prSet presAssocID="{252F46DE-F2CE-4212-9518-FD8169F63778}" presName="spacer" presStyleCnt="0"/>
      <dgm:spPr/>
    </dgm:pt>
    <dgm:pt modelId="{1AF4D650-9818-41F7-9F9D-B8D58B311F89}" type="pres">
      <dgm:prSet presAssocID="{84B0A9B4-C8A0-4531-B2DD-03BDEB84A80A}" presName="comp" presStyleCnt="0"/>
      <dgm:spPr/>
    </dgm:pt>
    <dgm:pt modelId="{DD13080B-054E-4A73-BACF-60881DB8E7F9}" type="pres">
      <dgm:prSet presAssocID="{84B0A9B4-C8A0-4531-B2DD-03BDEB84A80A}" presName="box" presStyleLbl="node1" presStyleIdx="1" presStyleCnt="4"/>
      <dgm:spPr/>
      <dgm:t>
        <a:bodyPr/>
        <a:lstStyle/>
        <a:p>
          <a:endParaRPr lang="en-US"/>
        </a:p>
      </dgm:t>
    </dgm:pt>
    <dgm:pt modelId="{1059C13F-060D-4B19-A7EF-C841514DC344}" type="pres">
      <dgm:prSet presAssocID="{84B0A9B4-C8A0-4531-B2DD-03BDEB84A80A}" presName="img" presStyleLbl="fgImgPlace1" presStyleIdx="1" presStyleCnt="4" custScaleX="63364"/>
      <dgm:spPr>
        <a:blipFill rotWithShape="0">
          <a:blip xmlns:r="http://schemas.openxmlformats.org/officeDocument/2006/relationships" r:embed="rId2"/>
          <a:stretch>
            <a:fillRect/>
          </a:stretch>
        </a:blipFill>
      </dgm:spPr>
    </dgm:pt>
    <dgm:pt modelId="{D5FB972F-FDBE-4377-ABE8-AA062E7A4316}" type="pres">
      <dgm:prSet presAssocID="{84B0A9B4-C8A0-4531-B2DD-03BDEB84A80A}" presName="text" presStyleLbl="node1" presStyleIdx="1" presStyleCnt="4">
        <dgm:presLayoutVars>
          <dgm:bulletEnabled val="1"/>
        </dgm:presLayoutVars>
      </dgm:prSet>
      <dgm:spPr/>
      <dgm:t>
        <a:bodyPr/>
        <a:lstStyle/>
        <a:p>
          <a:endParaRPr lang="en-US"/>
        </a:p>
      </dgm:t>
    </dgm:pt>
    <dgm:pt modelId="{D78EFD99-4583-4995-A07D-91C24F62AB74}" type="pres">
      <dgm:prSet presAssocID="{C320AF4E-3155-47E6-AB42-20A6C9DBECAD}" presName="spacer" presStyleCnt="0"/>
      <dgm:spPr/>
    </dgm:pt>
    <dgm:pt modelId="{F6B6FDE3-B76D-4AAD-8E4C-FBFCBB2D5474}" type="pres">
      <dgm:prSet presAssocID="{DBADCC18-F003-4D26-B04D-95ABAEBCC0FE}" presName="comp" presStyleCnt="0"/>
      <dgm:spPr/>
    </dgm:pt>
    <dgm:pt modelId="{AA567574-050F-45FE-97C6-789D0D9188C7}" type="pres">
      <dgm:prSet presAssocID="{DBADCC18-F003-4D26-B04D-95ABAEBCC0FE}" presName="box" presStyleLbl="node1" presStyleIdx="2" presStyleCnt="4"/>
      <dgm:spPr/>
      <dgm:t>
        <a:bodyPr/>
        <a:lstStyle/>
        <a:p>
          <a:endParaRPr lang="en-US"/>
        </a:p>
      </dgm:t>
    </dgm:pt>
    <dgm:pt modelId="{3EF46D53-F2B1-4911-8E17-CE6E0F4ACC80}" type="pres">
      <dgm:prSet presAssocID="{DBADCC18-F003-4D26-B04D-95ABAEBCC0FE}" presName="img" presStyleLbl="fgImgPlace1" presStyleIdx="2" presStyleCnt="4" custScaleX="62493"/>
      <dgm:spPr>
        <a:blipFill rotWithShape="0">
          <a:blip xmlns:r="http://schemas.openxmlformats.org/officeDocument/2006/relationships" r:embed="rId3"/>
          <a:stretch>
            <a:fillRect/>
          </a:stretch>
        </a:blipFill>
      </dgm:spPr>
    </dgm:pt>
    <dgm:pt modelId="{4DAA80C4-4A0A-4D1E-9135-651E1590905C}" type="pres">
      <dgm:prSet presAssocID="{DBADCC18-F003-4D26-B04D-95ABAEBCC0FE}" presName="text" presStyleLbl="node1" presStyleIdx="2" presStyleCnt="4">
        <dgm:presLayoutVars>
          <dgm:bulletEnabled val="1"/>
        </dgm:presLayoutVars>
      </dgm:prSet>
      <dgm:spPr/>
      <dgm:t>
        <a:bodyPr/>
        <a:lstStyle/>
        <a:p>
          <a:endParaRPr lang="en-US"/>
        </a:p>
      </dgm:t>
    </dgm:pt>
    <dgm:pt modelId="{855665F8-F0A5-4971-8C00-E321B41A63FA}" type="pres">
      <dgm:prSet presAssocID="{C6AAC362-B13F-488E-A358-B41C30784E50}" presName="spacer" presStyleCnt="0"/>
      <dgm:spPr/>
    </dgm:pt>
    <dgm:pt modelId="{226AB7DB-EBFA-45B7-8A2F-11369474BD68}" type="pres">
      <dgm:prSet presAssocID="{C9D0F91E-1CE9-4659-BB0B-6DEF47FCAA79}" presName="comp" presStyleCnt="0"/>
      <dgm:spPr/>
    </dgm:pt>
    <dgm:pt modelId="{77778841-961B-405D-9046-19760146D650}" type="pres">
      <dgm:prSet presAssocID="{C9D0F91E-1CE9-4659-BB0B-6DEF47FCAA79}" presName="box" presStyleLbl="node1" presStyleIdx="3" presStyleCnt="4"/>
      <dgm:spPr/>
      <dgm:t>
        <a:bodyPr/>
        <a:lstStyle/>
        <a:p>
          <a:endParaRPr lang="en-US"/>
        </a:p>
      </dgm:t>
    </dgm:pt>
    <dgm:pt modelId="{17D06B85-5A53-4D86-A007-4C42A2BF3394}" type="pres">
      <dgm:prSet presAssocID="{C9D0F91E-1CE9-4659-BB0B-6DEF47FCAA79}" presName="img" presStyleLbl="fgImgPlace1" presStyleIdx="3" presStyleCnt="4" custScaleX="62507"/>
      <dgm:spPr>
        <a:blipFill rotWithShape="0">
          <a:blip xmlns:r="http://schemas.openxmlformats.org/officeDocument/2006/relationships" r:embed="rId4"/>
          <a:stretch>
            <a:fillRect/>
          </a:stretch>
        </a:blipFill>
      </dgm:spPr>
    </dgm:pt>
    <dgm:pt modelId="{DC5F7B7A-F752-492D-A517-311E1EBBD163}" type="pres">
      <dgm:prSet presAssocID="{C9D0F91E-1CE9-4659-BB0B-6DEF47FCAA79}" presName="text" presStyleLbl="node1" presStyleIdx="3" presStyleCnt="4">
        <dgm:presLayoutVars>
          <dgm:bulletEnabled val="1"/>
        </dgm:presLayoutVars>
      </dgm:prSet>
      <dgm:spPr/>
      <dgm:t>
        <a:bodyPr/>
        <a:lstStyle/>
        <a:p>
          <a:endParaRPr lang="en-US"/>
        </a:p>
      </dgm:t>
    </dgm:pt>
  </dgm:ptLst>
  <dgm:cxnLst>
    <dgm:cxn modelId="{723A2D7D-402C-4987-BBEF-388A5C44E9A5}" srcId="{D46180DB-D1BF-4A38-9861-641BA4AB6387}" destId="{C9D0F91E-1CE9-4659-BB0B-6DEF47FCAA79}" srcOrd="3" destOrd="0" parTransId="{746532F2-A7C0-44E9-9B18-133C02E07509}" sibTransId="{4D010A94-0678-468C-9A6C-5B8B8FF3C44A}"/>
    <dgm:cxn modelId="{3DD52914-3EA0-497B-93FD-1F3F43FD80C4}" type="presOf" srcId="{DBADCC18-F003-4D26-B04D-95ABAEBCC0FE}" destId="{AA567574-050F-45FE-97C6-789D0D9188C7}" srcOrd="0" destOrd="0" presId="urn:microsoft.com/office/officeart/2005/8/layout/vList4#2"/>
    <dgm:cxn modelId="{DCF2A4BF-00A9-4092-8EA0-64100F972473}" srcId="{D46180DB-D1BF-4A38-9861-641BA4AB6387}" destId="{32CCA4C1-2C0A-4057-A1AC-DD0ABD92275E}" srcOrd="0" destOrd="0" parTransId="{B449D8C7-F815-489D-A7DF-63BBD778C204}" sibTransId="{252F46DE-F2CE-4212-9518-FD8169F63778}"/>
    <dgm:cxn modelId="{354A7FBC-14F4-43D8-B3BD-265542D6B432}" type="presOf" srcId="{32CCA4C1-2C0A-4057-A1AC-DD0ABD92275E}" destId="{62384085-7B29-4F09-801D-FA2196C25D32}" srcOrd="1" destOrd="0" presId="urn:microsoft.com/office/officeart/2005/8/layout/vList4#2"/>
    <dgm:cxn modelId="{4D891055-7D7B-4A13-BA0C-C56276EC41FB}" type="presOf" srcId="{C9D0F91E-1CE9-4659-BB0B-6DEF47FCAA79}" destId="{77778841-961B-405D-9046-19760146D650}" srcOrd="0" destOrd="0" presId="urn:microsoft.com/office/officeart/2005/8/layout/vList4#2"/>
    <dgm:cxn modelId="{768B0AB4-952A-4AB1-8972-1B01F477EDC0}" srcId="{D46180DB-D1BF-4A38-9861-641BA4AB6387}" destId="{DBADCC18-F003-4D26-B04D-95ABAEBCC0FE}" srcOrd="2" destOrd="0" parTransId="{85A9C0E0-93F4-4709-AB6F-5483C8C78FC0}" sibTransId="{C6AAC362-B13F-488E-A358-B41C30784E50}"/>
    <dgm:cxn modelId="{68409AE3-BF16-4B44-85D2-9C81817D4B68}" type="presOf" srcId="{D46180DB-D1BF-4A38-9861-641BA4AB6387}" destId="{111EFE9C-74C5-418B-A6AF-DE1A99DE72BA}" srcOrd="0" destOrd="0" presId="urn:microsoft.com/office/officeart/2005/8/layout/vList4#2"/>
    <dgm:cxn modelId="{C0428FAA-1169-4810-B7F7-C2E49A60FD2C}" type="presOf" srcId="{84B0A9B4-C8A0-4531-B2DD-03BDEB84A80A}" destId="{D5FB972F-FDBE-4377-ABE8-AA062E7A4316}" srcOrd="1" destOrd="0" presId="urn:microsoft.com/office/officeart/2005/8/layout/vList4#2"/>
    <dgm:cxn modelId="{4C93173C-E15A-4401-B2BF-C86ACAF8D951}" type="presOf" srcId="{32CCA4C1-2C0A-4057-A1AC-DD0ABD92275E}" destId="{04F885E9-2C50-4F72-A91F-8A5A3D9C8925}" srcOrd="0" destOrd="0" presId="urn:microsoft.com/office/officeart/2005/8/layout/vList4#2"/>
    <dgm:cxn modelId="{067F5284-C559-4224-AC7D-F9F51BEF62F1}" srcId="{D46180DB-D1BF-4A38-9861-641BA4AB6387}" destId="{84B0A9B4-C8A0-4531-B2DD-03BDEB84A80A}" srcOrd="1" destOrd="0" parTransId="{3CDC6498-526B-4BF2-875F-8EF4CEC6DDFC}" sibTransId="{C320AF4E-3155-47E6-AB42-20A6C9DBECAD}"/>
    <dgm:cxn modelId="{CC1677E9-709B-4952-A0C9-761C05D8D370}" type="presOf" srcId="{DBADCC18-F003-4D26-B04D-95ABAEBCC0FE}" destId="{4DAA80C4-4A0A-4D1E-9135-651E1590905C}" srcOrd="1" destOrd="0" presId="urn:microsoft.com/office/officeart/2005/8/layout/vList4#2"/>
    <dgm:cxn modelId="{126BAA62-97D1-4EC6-AC22-765BFC182851}" type="presOf" srcId="{84B0A9B4-C8A0-4531-B2DD-03BDEB84A80A}" destId="{DD13080B-054E-4A73-BACF-60881DB8E7F9}" srcOrd="0" destOrd="0" presId="urn:microsoft.com/office/officeart/2005/8/layout/vList4#2"/>
    <dgm:cxn modelId="{AC28ABE0-97D2-44C0-BC87-B6D9A186CD8E}" type="presOf" srcId="{C9D0F91E-1CE9-4659-BB0B-6DEF47FCAA79}" destId="{DC5F7B7A-F752-492D-A517-311E1EBBD163}" srcOrd="1" destOrd="0" presId="urn:microsoft.com/office/officeart/2005/8/layout/vList4#2"/>
    <dgm:cxn modelId="{266006C0-DC19-45EC-BE0F-23A00DCA07BC}" type="presParOf" srcId="{111EFE9C-74C5-418B-A6AF-DE1A99DE72BA}" destId="{320F9F1F-E783-47D8-B671-DF088742B0CC}" srcOrd="0" destOrd="0" presId="urn:microsoft.com/office/officeart/2005/8/layout/vList4#2"/>
    <dgm:cxn modelId="{15AA9845-FCC5-40B9-9F9C-B364DB2C34F4}" type="presParOf" srcId="{320F9F1F-E783-47D8-B671-DF088742B0CC}" destId="{04F885E9-2C50-4F72-A91F-8A5A3D9C8925}" srcOrd="0" destOrd="0" presId="urn:microsoft.com/office/officeart/2005/8/layout/vList4#2"/>
    <dgm:cxn modelId="{D4EC9CD4-1A9A-4A44-BA00-6B0BD5A2DA0B}" type="presParOf" srcId="{320F9F1F-E783-47D8-B671-DF088742B0CC}" destId="{71266EC8-A9DB-4034-819F-6DDF2F569B30}" srcOrd="1" destOrd="0" presId="urn:microsoft.com/office/officeart/2005/8/layout/vList4#2"/>
    <dgm:cxn modelId="{72889D86-766B-4886-8207-C53553E04CA8}" type="presParOf" srcId="{320F9F1F-E783-47D8-B671-DF088742B0CC}" destId="{62384085-7B29-4F09-801D-FA2196C25D32}" srcOrd="2" destOrd="0" presId="urn:microsoft.com/office/officeart/2005/8/layout/vList4#2"/>
    <dgm:cxn modelId="{A3AF54E0-9B0B-4B68-887A-7A37BBE120EF}" type="presParOf" srcId="{111EFE9C-74C5-418B-A6AF-DE1A99DE72BA}" destId="{B6309C3C-D222-4394-BF39-977495CB767C}" srcOrd="1" destOrd="0" presId="urn:microsoft.com/office/officeart/2005/8/layout/vList4#2"/>
    <dgm:cxn modelId="{E67A67FA-D441-46A3-8BF0-BBAA4740A287}" type="presParOf" srcId="{111EFE9C-74C5-418B-A6AF-DE1A99DE72BA}" destId="{1AF4D650-9818-41F7-9F9D-B8D58B311F89}" srcOrd="2" destOrd="0" presId="urn:microsoft.com/office/officeart/2005/8/layout/vList4#2"/>
    <dgm:cxn modelId="{C69D53EE-ED85-40C6-9F40-6D744ECCBA55}" type="presParOf" srcId="{1AF4D650-9818-41F7-9F9D-B8D58B311F89}" destId="{DD13080B-054E-4A73-BACF-60881DB8E7F9}" srcOrd="0" destOrd="0" presId="urn:microsoft.com/office/officeart/2005/8/layout/vList4#2"/>
    <dgm:cxn modelId="{0DD2B453-E909-4F96-ADE0-39C56E6FF237}" type="presParOf" srcId="{1AF4D650-9818-41F7-9F9D-B8D58B311F89}" destId="{1059C13F-060D-4B19-A7EF-C841514DC344}" srcOrd="1" destOrd="0" presId="urn:microsoft.com/office/officeart/2005/8/layout/vList4#2"/>
    <dgm:cxn modelId="{2931922E-A738-4CAA-A6F4-92243E2AFE1C}" type="presParOf" srcId="{1AF4D650-9818-41F7-9F9D-B8D58B311F89}" destId="{D5FB972F-FDBE-4377-ABE8-AA062E7A4316}" srcOrd="2" destOrd="0" presId="urn:microsoft.com/office/officeart/2005/8/layout/vList4#2"/>
    <dgm:cxn modelId="{B2F32FA9-3FF0-4EAB-A81F-8946A1EA83AF}" type="presParOf" srcId="{111EFE9C-74C5-418B-A6AF-DE1A99DE72BA}" destId="{D78EFD99-4583-4995-A07D-91C24F62AB74}" srcOrd="3" destOrd="0" presId="urn:microsoft.com/office/officeart/2005/8/layout/vList4#2"/>
    <dgm:cxn modelId="{01D192A6-2B2C-4DCC-9021-DE00390C8E96}" type="presParOf" srcId="{111EFE9C-74C5-418B-A6AF-DE1A99DE72BA}" destId="{F6B6FDE3-B76D-4AAD-8E4C-FBFCBB2D5474}" srcOrd="4" destOrd="0" presId="urn:microsoft.com/office/officeart/2005/8/layout/vList4#2"/>
    <dgm:cxn modelId="{87C114F5-4312-496C-937B-B403BDD766D2}" type="presParOf" srcId="{F6B6FDE3-B76D-4AAD-8E4C-FBFCBB2D5474}" destId="{AA567574-050F-45FE-97C6-789D0D9188C7}" srcOrd="0" destOrd="0" presId="urn:microsoft.com/office/officeart/2005/8/layout/vList4#2"/>
    <dgm:cxn modelId="{A76E4E5E-A1EA-4F50-BFC3-E804F7144496}" type="presParOf" srcId="{F6B6FDE3-B76D-4AAD-8E4C-FBFCBB2D5474}" destId="{3EF46D53-F2B1-4911-8E17-CE6E0F4ACC80}" srcOrd="1" destOrd="0" presId="urn:microsoft.com/office/officeart/2005/8/layout/vList4#2"/>
    <dgm:cxn modelId="{C4757D6A-F36B-49E8-AF55-2C6B704BF7DF}" type="presParOf" srcId="{F6B6FDE3-B76D-4AAD-8E4C-FBFCBB2D5474}" destId="{4DAA80C4-4A0A-4D1E-9135-651E1590905C}" srcOrd="2" destOrd="0" presId="urn:microsoft.com/office/officeart/2005/8/layout/vList4#2"/>
    <dgm:cxn modelId="{444CAD46-D986-47FD-B917-068C20573349}" type="presParOf" srcId="{111EFE9C-74C5-418B-A6AF-DE1A99DE72BA}" destId="{855665F8-F0A5-4971-8C00-E321B41A63FA}" srcOrd="5" destOrd="0" presId="urn:microsoft.com/office/officeart/2005/8/layout/vList4#2"/>
    <dgm:cxn modelId="{30B9DDD1-28CC-40DB-81A5-17DB187D76D6}" type="presParOf" srcId="{111EFE9C-74C5-418B-A6AF-DE1A99DE72BA}" destId="{226AB7DB-EBFA-45B7-8A2F-11369474BD68}" srcOrd="6" destOrd="0" presId="urn:microsoft.com/office/officeart/2005/8/layout/vList4#2"/>
    <dgm:cxn modelId="{FA4EC782-4487-4A64-A7E7-38A6E7B74C3E}" type="presParOf" srcId="{226AB7DB-EBFA-45B7-8A2F-11369474BD68}" destId="{77778841-961B-405D-9046-19760146D650}" srcOrd="0" destOrd="0" presId="urn:microsoft.com/office/officeart/2005/8/layout/vList4#2"/>
    <dgm:cxn modelId="{DCE69831-8260-4C91-9188-9DCE8DBA1840}" type="presParOf" srcId="{226AB7DB-EBFA-45B7-8A2F-11369474BD68}" destId="{17D06B85-5A53-4D86-A007-4C42A2BF3394}" srcOrd="1" destOrd="0" presId="urn:microsoft.com/office/officeart/2005/8/layout/vList4#2"/>
    <dgm:cxn modelId="{0A7813A1-CA1E-4982-B281-C5FD0BD8D133}" type="presParOf" srcId="{226AB7DB-EBFA-45B7-8A2F-11369474BD68}" destId="{DC5F7B7A-F752-492D-A517-311E1EBBD163}"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26C5B6-0ACE-4F0D-956E-2D291DD71EAD}" type="doc">
      <dgm:prSet loTypeId="urn:microsoft.com/office/officeart/2005/8/layout/hList7#1" loCatId="list" qsTypeId="urn:microsoft.com/office/officeart/2005/8/quickstyle/3d2" qsCatId="3D" csTypeId="urn:microsoft.com/office/officeart/2005/8/colors/colorful1#1" csCatId="colorful" phldr="1"/>
      <dgm:spPr/>
    </dgm:pt>
    <dgm:pt modelId="{53512E15-07CD-4C53-8D49-857EFCCF0662}">
      <dgm:prSet phldrT="[Text]"/>
      <dgm:spPr/>
      <dgm:t>
        <a:bodyPr vert="vert270"/>
        <a:lstStyle/>
        <a:p>
          <a:r>
            <a:rPr lang="en-US" b="1" dirty="0" smtClean="0">
              <a:solidFill>
                <a:schemeClr val="bg2">
                  <a:lumMod val="25000"/>
                </a:schemeClr>
              </a:solidFill>
            </a:rPr>
            <a:t>Supervisor</a:t>
          </a:r>
          <a:endParaRPr lang="en-US" b="1" dirty="0">
            <a:solidFill>
              <a:schemeClr val="bg2">
                <a:lumMod val="25000"/>
              </a:schemeClr>
            </a:solidFill>
          </a:endParaRPr>
        </a:p>
      </dgm:t>
    </dgm:pt>
    <dgm:pt modelId="{CF6327B8-6250-4247-808E-4F4BBFD8A8EB}" type="parTrans" cxnId="{44D4A551-C87B-4113-8815-8656E3C28CF8}">
      <dgm:prSet/>
      <dgm:spPr/>
      <dgm:t>
        <a:bodyPr/>
        <a:lstStyle/>
        <a:p>
          <a:endParaRPr lang="en-US"/>
        </a:p>
      </dgm:t>
    </dgm:pt>
    <dgm:pt modelId="{14D496B8-CE7E-4AC6-B9B8-9C9D04BBEF0E}" type="sibTrans" cxnId="{44D4A551-C87B-4113-8815-8656E3C28CF8}">
      <dgm:prSet/>
      <dgm:spPr/>
      <dgm:t>
        <a:bodyPr/>
        <a:lstStyle/>
        <a:p>
          <a:endParaRPr lang="en-US"/>
        </a:p>
      </dgm:t>
    </dgm:pt>
    <dgm:pt modelId="{440C0E69-CBE7-45E7-9EAE-D88B067761A9}">
      <dgm:prSet/>
      <dgm:spPr/>
      <dgm:t>
        <a:bodyPr vert="vert270"/>
        <a:lstStyle/>
        <a:p>
          <a:r>
            <a:rPr lang="en-US" b="1" dirty="0" smtClean="0">
              <a:solidFill>
                <a:schemeClr val="bg2">
                  <a:lumMod val="25000"/>
                </a:schemeClr>
              </a:solidFill>
            </a:rPr>
            <a:t>Coworkers</a:t>
          </a:r>
        </a:p>
      </dgm:t>
    </dgm:pt>
    <dgm:pt modelId="{847F7F67-D7A2-4C3B-A2A7-55E268219CE7}" type="parTrans" cxnId="{72DFF50C-A4EA-434C-B341-9F8AEE43CEBF}">
      <dgm:prSet/>
      <dgm:spPr/>
      <dgm:t>
        <a:bodyPr/>
        <a:lstStyle/>
        <a:p>
          <a:endParaRPr lang="en-US"/>
        </a:p>
      </dgm:t>
    </dgm:pt>
    <dgm:pt modelId="{FA27B0CE-1CA1-4CEA-A8B4-FEE76143914D}" type="sibTrans" cxnId="{72DFF50C-A4EA-434C-B341-9F8AEE43CEBF}">
      <dgm:prSet/>
      <dgm:spPr/>
      <dgm:t>
        <a:bodyPr/>
        <a:lstStyle/>
        <a:p>
          <a:endParaRPr lang="en-US"/>
        </a:p>
      </dgm:t>
    </dgm:pt>
    <dgm:pt modelId="{9465E3BE-25DC-433C-B17E-B2D9480915D3}">
      <dgm:prSet/>
      <dgm:spPr/>
      <dgm:t>
        <a:bodyPr vert="vert270"/>
        <a:lstStyle/>
        <a:p>
          <a:r>
            <a:rPr lang="en-US" b="1" dirty="0" smtClean="0">
              <a:solidFill>
                <a:schemeClr val="bg2">
                  <a:lumMod val="25000"/>
                </a:schemeClr>
              </a:solidFill>
            </a:rPr>
            <a:t>MDT</a:t>
          </a:r>
        </a:p>
      </dgm:t>
    </dgm:pt>
    <dgm:pt modelId="{89423FCD-365D-4778-A5D8-D7EF53CA2E3E}" type="parTrans" cxnId="{FA678AD0-AE63-44F6-8532-20F4995F67F1}">
      <dgm:prSet/>
      <dgm:spPr/>
      <dgm:t>
        <a:bodyPr/>
        <a:lstStyle/>
        <a:p>
          <a:endParaRPr lang="en-US"/>
        </a:p>
      </dgm:t>
    </dgm:pt>
    <dgm:pt modelId="{AB0460C6-DC28-4248-961D-BA8403E8CD1A}" type="sibTrans" cxnId="{FA678AD0-AE63-44F6-8532-20F4995F67F1}">
      <dgm:prSet/>
      <dgm:spPr/>
      <dgm:t>
        <a:bodyPr/>
        <a:lstStyle/>
        <a:p>
          <a:endParaRPr lang="en-US"/>
        </a:p>
      </dgm:t>
    </dgm:pt>
    <dgm:pt modelId="{1F100F27-EFD7-423F-9DE3-22682F1F45A2}">
      <dgm:prSet/>
      <dgm:spPr/>
      <dgm:t>
        <a:bodyPr vert="vert270"/>
        <a:lstStyle/>
        <a:p>
          <a:r>
            <a:rPr lang="en-US" b="1" dirty="0" smtClean="0">
              <a:solidFill>
                <a:schemeClr val="bg2">
                  <a:lumMod val="25000"/>
                </a:schemeClr>
              </a:solidFill>
            </a:rPr>
            <a:t>Known service providers</a:t>
          </a:r>
        </a:p>
      </dgm:t>
    </dgm:pt>
    <dgm:pt modelId="{516D13EA-41D6-4B90-BCD6-0D0ABD64A0AE}" type="parTrans" cxnId="{E4369768-D1BB-4790-A6F8-0C4142F8DB53}">
      <dgm:prSet/>
      <dgm:spPr/>
      <dgm:t>
        <a:bodyPr/>
        <a:lstStyle/>
        <a:p>
          <a:endParaRPr lang="en-US"/>
        </a:p>
      </dgm:t>
    </dgm:pt>
    <dgm:pt modelId="{8DD04F97-43A1-4EE3-AF0C-7171419EB94E}" type="sibTrans" cxnId="{E4369768-D1BB-4790-A6F8-0C4142F8DB53}">
      <dgm:prSet/>
      <dgm:spPr/>
      <dgm:t>
        <a:bodyPr/>
        <a:lstStyle/>
        <a:p>
          <a:endParaRPr lang="en-US"/>
        </a:p>
      </dgm:t>
    </dgm:pt>
    <dgm:pt modelId="{3966C207-A7F6-4693-8E4D-4CDDC62831E4}">
      <dgm:prSet/>
      <dgm:spPr/>
      <dgm:t>
        <a:bodyPr vert="vert270"/>
        <a:lstStyle/>
        <a:p>
          <a:r>
            <a:rPr lang="en-US" b="1" dirty="0" smtClean="0">
              <a:solidFill>
                <a:schemeClr val="bg2">
                  <a:lumMod val="25000"/>
                </a:schemeClr>
              </a:solidFill>
            </a:rPr>
            <a:t>Service Directories</a:t>
          </a:r>
        </a:p>
      </dgm:t>
    </dgm:pt>
    <dgm:pt modelId="{CCAC0640-D59F-4838-BFB1-47BDCC9FCEFD}" type="parTrans" cxnId="{68749389-8C0D-4F17-8448-04A4FB50103F}">
      <dgm:prSet/>
      <dgm:spPr/>
      <dgm:t>
        <a:bodyPr/>
        <a:lstStyle/>
        <a:p>
          <a:endParaRPr lang="en-US"/>
        </a:p>
      </dgm:t>
    </dgm:pt>
    <dgm:pt modelId="{A52F014D-7824-40CF-9996-C2D7CA6CE571}" type="sibTrans" cxnId="{68749389-8C0D-4F17-8448-04A4FB50103F}">
      <dgm:prSet/>
      <dgm:spPr/>
      <dgm:t>
        <a:bodyPr/>
        <a:lstStyle/>
        <a:p>
          <a:endParaRPr lang="en-US"/>
        </a:p>
      </dgm:t>
    </dgm:pt>
    <dgm:pt modelId="{164FE746-399F-431D-9A65-90589471487A}">
      <dgm:prSet/>
      <dgm:spPr/>
      <dgm:t>
        <a:bodyPr vert="vert270"/>
        <a:lstStyle/>
        <a:p>
          <a:r>
            <a:rPr lang="en-US" b="1" dirty="0" smtClean="0">
              <a:solidFill>
                <a:schemeClr val="bg2">
                  <a:lumMod val="25000"/>
                </a:schemeClr>
              </a:solidFill>
            </a:rPr>
            <a:t>Internet search</a:t>
          </a:r>
          <a:endParaRPr lang="en-US" b="1" dirty="0">
            <a:solidFill>
              <a:schemeClr val="bg2">
                <a:lumMod val="25000"/>
              </a:schemeClr>
            </a:solidFill>
          </a:endParaRPr>
        </a:p>
      </dgm:t>
    </dgm:pt>
    <dgm:pt modelId="{7A4E2A54-5B60-4919-AAD7-93ACEA7B447D}" type="parTrans" cxnId="{66E09FB4-7C7C-43BA-ADFD-72D378BF585F}">
      <dgm:prSet/>
      <dgm:spPr/>
      <dgm:t>
        <a:bodyPr/>
        <a:lstStyle/>
        <a:p>
          <a:endParaRPr lang="en-US"/>
        </a:p>
      </dgm:t>
    </dgm:pt>
    <dgm:pt modelId="{E4CB4CFB-3747-414B-95F1-72A05D99640F}" type="sibTrans" cxnId="{66E09FB4-7C7C-43BA-ADFD-72D378BF585F}">
      <dgm:prSet/>
      <dgm:spPr/>
      <dgm:t>
        <a:bodyPr/>
        <a:lstStyle/>
        <a:p>
          <a:endParaRPr lang="en-US"/>
        </a:p>
      </dgm:t>
    </dgm:pt>
    <dgm:pt modelId="{71C8150C-D52B-413E-8FBA-8E7A57689A9E}" type="pres">
      <dgm:prSet presAssocID="{0826C5B6-0ACE-4F0D-956E-2D291DD71EAD}" presName="Name0" presStyleCnt="0">
        <dgm:presLayoutVars>
          <dgm:dir/>
          <dgm:resizeHandles val="exact"/>
        </dgm:presLayoutVars>
      </dgm:prSet>
      <dgm:spPr/>
    </dgm:pt>
    <dgm:pt modelId="{46CCB651-5816-4DB8-A54B-ED823B133AEA}" type="pres">
      <dgm:prSet presAssocID="{0826C5B6-0ACE-4F0D-956E-2D291DD71EAD}" presName="fgShape" presStyleLbl="fgShp" presStyleIdx="0" presStyleCnt="1" custLinFactNeighborX="-322" custLinFactNeighborY="18750"/>
      <dgm:spPr/>
    </dgm:pt>
    <dgm:pt modelId="{C7B0CF04-9398-4A84-9662-06A5E1D7D420}" type="pres">
      <dgm:prSet presAssocID="{0826C5B6-0ACE-4F0D-956E-2D291DD71EAD}" presName="linComp" presStyleCnt="0"/>
      <dgm:spPr/>
    </dgm:pt>
    <dgm:pt modelId="{36FF22A3-42F7-4A98-BFD4-D7BF1CC4B5FA}" type="pres">
      <dgm:prSet presAssocID="{53512E15-07CD-4C53-8D49-857EFCCF0662}" presName="compNode" presStyleCnt="0"/>
      <dgm:spPr/>
    </dgm:pt>
    <dgm:pt modelId="{E164D295-5E0B-4FEF-A3A7-58BB64D9954B}" type="pres">
      <dgm:prSet presAssocID="{53512E15-07CD-4C53-8D49-857EFCCF0662}" presName="bkgdShape" presStyleLbl="node1" presStyleIdx="0" presStyleCnt="6" custAng="0"/>
      <dgm:spPr/>
      <dgm:t>
        <a:bodyPr/>
        <a:lstStyle/>
        <a:p>
          <a:endParaRPr lang="en-US"/>
        </a:p>
      </dgm:t>
    </dgm:pt>
    <dgm:pt modelId="{879AFA8A-079D-45E0-8E89-27A29A1DAEF3}" type="pres">
      <dgm:prSet presAssocID="{53512E15-07CD-4C53-8D49-857EFCCF0662}" presName="nodeTx" presStyleLbl="node1" presStyleIdx="0" presStyleCnt="6">
        <dgm:presLayoutVars>
          <dgm:bulletEnabled val="1"/>
        </dgm:presLayoutVars>
      </dgm:prSet>
      <dgm:spPr/>
      <dgm:t>
        <a:bodyPr/>
        <a:lstStyle/>
        <a:p>
          <a:endParaRPr lang="en-US"/>
        </a:p>
      </dgm:t>
    </dgm:pt>
    <dgm:pt modelId="{0A8C4127-88CF-4516-B4BD-321AE020F775}" type="pres">
      <dgm:prSet presAssocID="{53512E15-07CD-4C53-8D49-857EFCCF0662}" presName="invisiNode" presStyleLbl="node1" presStyleIdx="0" presStyleCnt="6"/>
      <dgm:spPr/>
    </dgm:pt>
    <dgm:pt modelId="{1DB7B287-CCB1-43DA-BDD5-125A4FF9E115}" type="pres">
      <dgm:prSet presAssocID="{53512E15-07CD-4C53-8D49-857EFCCF0662}" presName="imagNode" presStyleLbl="fgImgPlace1" presStyleIdx="0" presStyleCnt="6" custScaleY="77737"/>
      <dgm:spPr>
        <a:blipFill rotWithShape="0">
          <a:blip xmlns:r="http://schemas.openxmlformats.org/officeDocument/2006/relationships" r:embed="rId1"/>
          <a:stretch>
            <a:fillRect/>
          </a:stretch>
        </a:blipFill>
      </dgm:spPr>
    </dgm:pt>
    <dgm:pt modelId="{1AD0CB13-CB4A-423B-A317-5D5F9D85CB71}" type="pres">
      <dgm:prSet presAssocID="{14D496B8-CE7E-4AC6-B9B8-9C9D04BBEF0E}" presName="sibTrans" presStyleLbl="sibTrans2D1" presStyleIdx="0" presStyleCnt="0"/>
      <dgm:spPr/>
      <dgm:t>
        <a:bodyPr/>
        <a:lstStyle/>
        <a:p>
          <a:endParaRPr lang="en-US"/>
        </a:p>
      </dgm:t>
    </dgm:pt>
    <dgm:pt modelId="{D22839EA-4F09-4C49-8B89-301F7D344E3B}" type="pres">
      <dgm:prSet presAssocID="{440C0E69-CBE7-45E7-9EAE-D88B067761A9}" presName="compNode" presStyleCnt="0"/>
      <dgm:spPr/>
    </dgm:pt>
    <dgm:pt modelId="{2F790130-67C5-446B-884E-196361B1B1E5}" type="pres">
      <dgm:prSet presAssocID="{440C0E69-CBE7-45E7-9EAE-D88B067761A9}" presName="bkgdShape" presStyleLbl="node1" presStyleIdx="1" presStyleCnt="6"/>
      <dgm:spPr/>
      <dgm:t>
        <a:bodyPr/>
        <a:lstStyle/>
        <a:p>
          <a:endParaRPr lang="en-US"/>
        </a:p>
      </dgm:t>
    </dgm:pt>
    <dgm:pt modelId="{59D62CD3-A5D9-4D96-B38C-EC89AB68A869}" type="pres">
      <dgm:prSet presAssocID="{440C0E69-CBE7-45E7-9EAE-D88B067761A9}" presName="nodeTx" presStyleLbl="node1" presStyleIdx="1" presStyleCnt="6">
        <dgm:presLayoutVars>
          <dgm:bulletEnabled val="1"/>
        </dgm:presLayoutVars>
      </dgm:prSet>
      <dgm:spPr/>
      <dgm:t>
        <a:bodyPr/>
        <a:lstStyle/>
        <a:p>
          <a:endParaRPr lang="en-US"/>
        </a:p>
      </dgm:t>
    </dgm:pt>
    <dgm:pt modelId="{18379243-9ADA-4D6A-B8C6-07E00A511A6E}" type="pres">
      <dgm:prSet presAssocID="{440C0E69-CBE7-45E7-9EAE-D88B067761A9}" presName="invisiNode" presStyleLbl="node1" presStyleIdx="1" presStyleCnt="6"/>
      <dgm:spPr/>
    </dgm:pt>
    <dgm:pt modelId="{747B27E7-22E6-4A93-9CE1-193FE4E229B1}" type="pres">
      <dgm:prSet presAssocID="{440C0E69-CBE7-45E7-9EAE-D88B067761A9}" presName="imagNode" presStyleLbl="fgImgPlace1" presStyleIdx="1" presStyleCnt="6" custScaleY="77737"/>
      <dgm:spPr>
        <a:blipFill rotWithShape="0">
          <a:blip xmlns:r="http://schemas.openxmlformats.org/officeDocument/2006/relationships" r:embed="rId2"/>
          <a:stretch>
            <a:fillRect/>
          </a:stretch>
        </a:blipFill>
      </dgm:spPr>
    </dgm:pt>
    <dgm:pt modelId="{9F76ED11-9F9F-46BB-985E-B2CE2651AD78}" type="pres">
      <dgm:prSet presAssocID="{FA27B0CE-1CA1-4CEA-A8B4-FEE76143914D}" presName="sibTrans" presStyleLbl="sibTrans2D1" presStyleIdx="0" presStyleCnt="0"/>
      <dgm:spPr/>
      <dgm:t>
        <a:bodyPr/>
        <a:lstStyle/>
        <a:p>
          <a:endParaRPr lang="en-US"/>
        </a:p>
      </dgm:t>
    </dgm:pt>
    <dgm:pt modelId="{A39A04D6-52BE-4E4D-BD4B-867743D8B1C5}" type="pres">
      <dgm:prSet presAssocID="{9465E3BE-25DC-433C-B17E-B2D9480915D3}" presName="compNode" presStyleCnt="0"/>
      <dgm:spPr/>
    </dgm:pt>
    <dgm:pt modelId="{38256493-18BB-44C7-A363-C266ACA36247}" type="pres">
      <dgm:prSet presAssocID="{9465E3BE-25DC-433C-B17E-B2D9480915D3}" presName="bkgdShape" presStyleLbl="node1" presStyleIdx="2" presStyleCnt="6"/>
      <dgm:spPr/>
      <dgm:t>
        <a:bodyPr/>
        <a:lstStyle/>
        <a:p>
          <a:endParaRPr lang="en-US"/>
        </a:p>
      </dgm:t>
    </dgm:pt>
    <dgm:pt modelId="{6ADCD855-C040-4465-99B5-50B957FE24B5}" type="pres">
      <dgm:prSet presAssocID="{9465E3BE-25DC-433C-B17E-B2D9480915D3}" presName="nodeTx" presStyleLbl="node1" presStyleIdx="2" presStyleCnt="6">
        <dgm:presLayoutVars>
          <dgm:bulletEnabled val="1"/>
        </dgm:presLayoutVars>
      </dgm:prSet>
      <dgm:spPr/>
      <dgm:t>
        <a:bodyPr/>
        <a:lstStyle/>
        <a:p>
          <a:endParaRPr lang="en-US"/>
        </a:p>
      </dgm:t>
    </dgm:pt>
    <dgm:pt modelId="{7CF573A6-CD66-4FF0-8353-9F21BCCA3937}" type="pres">
      <dgm:prSet presAssocID="{9465E3BE-25DC-433C-B17E-B2D9480915D3}" presName="invisiNode" presStyleLbl="node1" presStyleIdx="2" presStyleCnt="6"/>
      <dgm:spPr/>
    </dgm:pt>
    <dgm:pt modelId="{0B0FC1DF-A60C-44A6-BDF3-8A37D86E86E3}" type="pres">
      <dgm:prSet presAssocID="{9465E3BE-25DC-433C-B17E-B2D9480915D3}" presName="imagNode" presStyleLbl="fgImgPlace1" presStyleIdx="2" presStyleCnt="6" custScaleY="77737"/>
      <dgm:spPr>
        <a:blipFill rotWithShape="0">
          <a:blip xmlns:r="http://schemas.openxmlformats.org/officeDocument/2006/relationships" r:embed="rId3"/>
          <a:stretch>
            <a:fillRect/>
          </a:stretch>
        </a:blipFill>
      </dgm:spPr>
    </dgm:pt>
    <dgm:pt modelId="{6BA86134-BA55-48C7-94C6-BCFAA3595487}" type="pres">
      <dgm:prSet presAssocID="{AB0460C6-DC28-4248-961D-BA8403E8CD1A}" presName="sibTrans" presStyleLbl="sibTrans2D1" presStyleIdx="0" presStyleCnt="0"/>
      <dgm:spPr/>
      <dgm:t>
        <a:bodyPr/>
        <a:lstStyle/>
        <a:p>
          <a:endParaRPr lang="en-US"/>
        </a:p>
      </dgm:t>
    </dgm:pt>
    <dgm:pt modelId="{3C69DAAF-A2C4-4CAE-A923-DB4713224B26}" type="pres">
      <dgm:prSet presAssocID="{1F100F27-EFD7-423F-9DE3-22682F1F45A2}" presName="compNode" presStyleCnt="0"/>
      <dgm:spPr/>
    </dgm:pt>
    <dgm:pt modelId="{0D16AC5F-E38C-49FF-87B9-9FDDE68E8BA3}" type="pres">
      <dgm:prSet presAssocID="{1F100F27-EFD7-423F-9DE3-22682F1F45A2}" presName="bkgdShape" presStyleLbl="node1" presStyleIdx="3" presStyleCnt="6"/>
      <dgm:spPr/>
      <dgm:t>
        <a:bodyPr/>
        <a:lstStyle/>
        <a:p>
          <a:endParaRPr lang="en-US"/>
        </a:p>
      </dgm:t>
    </dgm:pt>
    <dgm:pt modelId="{FF84C4AD-4F18-494F-A28F-D7ADC234CD4A}" type="pres">
      <dgm:prSet presAssocID="{1F100F27-EFD7-423F-9DE3-22682F1F45A2}" presName="nodeTx" presStyleLbl="node1" presStyleIdx="3" presStyleCnt="6">
        <dgm:presLayoutVars>
          <dgm:bulletEnabled val="1"/>
        </dgm:presLayoutVars>
      </dgm:prSet>
      <dgm:spPr/>
      <dgm:t>
        <a:bodyPr/>
        <a:lstStyle/>
        <a:p>
          <a:endParaRPr lang="en-US"/>
        </a:p>
      </dgm:t>
    </dgm:pt>
    <dgm:pt modelId="{63552380-73F8-41A1-A5C4-0563941E5DA7}" type="pres">
      <dgm:prSet presAssocID="{1F100F27-EFD7-423F-9DE3-22682F1F45A2}" presName="invisiNode" presStyleLbl="node1" presStyleIdx="3" presStyleCnt="6"/>
      <dgm:spPr/>
    </dgm:pt>
    <dgm:pt modelId="{B2C304B8-6703-46B5-A288-84EA7BF37151}" type="pres">
      <dgm:prSet presAssocID="{1F100F27-EFD7-423F-9DE3-22682F1F45A2}" presName="imagNode" presStyleLbl="fgImgPlace1" presStyleIdx="3" presStyleCnt="6" custScaleY="77737"/>
      <dgm:spPr>
        <a:blipFill rotWithShape="0">
          <a:blip xmlns:r="http://schemas.openxmlformats.org/officeDocument/2006/relationships" r:embed="rId4"/>
          <a:stretch>
            <a:fillRect/>
          </a:stretch>
        </a:blipFill>
      </dgm:spPr>
    </dgm:pt>
    <dgm:pt modelId="{8DECC695-DAE7-4F32-883D-E88B28BD1105}" type="pres">
      <dgm:prSet presAssocID="{8DD04F97-43A1-4EE3-AF0C-7171419EB94E}" presName="sibTrans" presStyleLbl="sibTrans2D1" presStyleIdx="0" presStyleCnt="0"/>
      <dgm:spPr/>
      <dgm:t>
        <a:bodyPr/>
        <a:lstStyle/>
        <a:p>
          <a:endParaRPr lang="en-US"/>
        </a:p>
      </dgm:t>
    </dgm:pt>
    <dgm:pt modelId="{CE085A0F-47C8-4C09-9761-6154488AB929}" type="pres">
      <dgm:prSet presAssocID="{3966C207-A7F6-4693-8E4D-4CDDC62831E4}" presName="compNode" presStyleCnt="0"/>
      <dgm:spPr/>
    </dgm:pt>
    <dgm:pt modelId="{35907724-ED30-46AB-B3A1-2FD4ACC0ACEC}" type="pres">
      <dgm:prSet presAssocID="{3966C207-A7F6-4693-8E4D-4CDDC62831E4}" presName="bkgdShape" presStyleLbl="node1" presStyleIdx="4" presStyleCnt="6"/>
      <dgm:spPr/>
      <dgm:t>
        <a:bodyPr/>
        <a:lstStyle/>
        <a:p>
          <a:endParaRPr lang="en-US"/>
        </a:p>
      </dgm:t>
    </dgm:pt>
    <dgm:pt modelId="{C2E9087E-814D-4A29-99D7-FA254A2DF12A}" type="pres">
      <dgm:prSet presAssocID="{3966C207-A7F6-4693-8E4D-4CDDC62831E4}" presName="nodeTx" presStyleLbl="node1" presStyleIdx="4" presStyleCnt="6">
        <dgm:presLayoutVars>
          <dgm:bulletEnabled val="1"/>
        </dgm:presLayoutVars>
      </dgm:prSet>
      <dgm:spPr/>
      <dgm:t>
        <a:bodyPr/>
        <a:lstStyle/>
        <a:p>
          <a:endParaRPr lang="en-US"/>
        </a:p>
      </dgm:t>
    </dgm:pt>
    <dgm:pt modelId="{49DC911E-44FF-4B43-9856-D1DD14E286F2}" type="pres">
      <dgm:prSet presAssocID="{3966C207-A7F6-4693-8E4D-4CDDC62831E4}" presName="invisiNode" presStyleLbl="node1" presStyleIdx="4" presStyleCnt="6"/>
      <dgm:spPr/>
    </dgm:pt>
    <dgm:pt modelId="{7489AF47-7F06-4760-B0A7-D86D9FE1D98A}" type="pres">
      <dgm:prSet presAssocID="{3966C207-A7F6-4693-8E4D-4CDDC62831E4}" presName="imagNode" presStyleLbl="fgImgPlace1" presStyleIdx="4" presStyleCnt="6" custScaleY="77737"/>
      <dgm:spPr>
        <a:blipFill rotWithShape="0">
          <a:blip xmlns:r="http://schemas.openxmlformats.org/officeDocument/2006/relationships" r:embed="rId5"/>
          <a:stretch>
            <a:fillRect/>
          </a:stretch>
        </a:blipFill>
      </dgm:spPr>
    </dgm:pt>
    <dgm:pt modelId="{86403C95-9D50-4520-8445-4B6727551CE9}" type="pres">
      <dgm:prSet presAssocID="{A52F014D-7824-40CF-9996-C2D7CA6CE571}" presName="sibTrans" presStyleLbl="sibTrans2D1" presStyleIdx="0" presStyleCnt="0"/>
      <dgm:spPr/>
      <dgm:t>
        <a:bodyPr/>
        <a:lstStyle/>
        <a:p>
          <a:endParaRPr lang="en-US"/>
        </a:p>
      </dgm:t>
    </dgm:pt>
    <dgm:pt modelId="{3ED01E31-5362-4B1F-8F69-96ABC78C1C20}" type="pres">
      <dgm:prSet presAssocID="{164FE746-399F-431D-9A65-90589471487A}" presName="compNode" presStyleCnt="0"/>
      <dgm:spPr/>
    </dgm:pt>
    <dgm:pt modelId="{6895AADA-2C83-4904-BC1E-BCE01FDED2F5}" type="pres">
      <dgm:prSet presAssocID="{164FE746-399F-431D-9A65-90589471487A}" presName="bkgdShape" presStyleLbl="node1" presStyleIdx="5" presStyleCnt="6"/>
      <dgm:spPr/>
      <dgm:t>
        <a:bodyPr/>
        <a:lstStyle/>
        <a:p>
          <a:endParaRPr lang="en-US"/>
        </a:p>
      </dgm:t>
    </dgm:pt>
    <dgm:pt modelId="{8EE30D01-424A-4B9F-80B7-7993379995EF}" type="pres">
      <dgm:prSet presAssocID="{164FE746-399F-431D-9A65-90589471487A}" presName="nodeTx" presStyleLbl="node1" presStyleIdx="5" presStyleCnt="6">
        <dgm:presLayoutVars>
          <dgm:bulletEnabled val="1"/>
        </dgm:presLayoutVars>
      </dgm:prSet>
      <dgm:spPr/>
      <dgm:t>
        <a:bodyPr/>
        <a:lstStyle/>
        <a:p>
          <a:endParaRPr lang="en-US"/>
        </a:p>
      </dgm:t>
    </dgm:pt>
    <dgm:pt modelId="{56021C97-2759-4FB7-AE01-86CE146670C8}" type="pres">
      <dgm:prSet presAssocID="{164FE746-399F-431D-9A65-90589471487A}" presName="invisiNode" presStyleLbl="node1" presStyleIdx="5" presStyleCnt="6"/>
      <dgm:spPr/>
    </dgm:pt>
    <dgm:pt modelId="{C711194C-559A-494C-8EC5-FF5880E0C76F}" type="pres">
      <dgm:prSet presAssocID="{164FE746-399F-431D-9A65-90589471487A}" presName="imagNode" presStyleLbl="fgImgPlace1" presStyleIdx="5" presStyleCnt="6" custScaleY="77737"/>
      <dgm:spPr>
        <a:blipFill rotWithShape="0">
          <a:blip xmlns:r="http://schemas.openxmlformats.org/officeDocument/2006/relationships" r:embed="rId6"/>
          <a:stretch>
            <a:fillRect/>
          </a:stretch>
        </a:blipFill>
      </dgm:spPr>
    </dgm:pt>
  </dgm:ptLst>
  <dgm:cxnLst>
    <dgm:cxn modelId="{C4B6814D-9E2E-4E64-86A0-FA1948AC313D}" type="presOf" srcId="{53512E15-07CD-4C53-8D49-857EFCCF0662}" destId="{E164D295-5E0B-4FEF-A3A7-58BB64D9954B}" srcOrd="0" destOrd="0" presId="urn:microsoft.com/office/officeart/2005/8/layout/hList7#1"/>
    <dgm:cxn modelId="{9946C156-AFAC-446D-9C70-7F505ABA66B2}" type="presOf" srcId="{14D496B8-CE7E-4AC6-B9B8-9C9D04BBEF0E}" destId="{1AD0CB13-CB4A-423B-A317-5D5F9D85CB71}" srcOrd="0" destOrd="0" presId="urn:microsoft.com/office/officeart/2005/8/layout/hList7#1"/>
    <dgm:cxn modelId="{79BF36F5-A480-4347-840A-2C3517D7F30D}" type="presOf" srcId="{164FE746-399F-431D-9A65-90589471487A}" destId="{8EE30D01-424A-4B9F-80B7-7993379995EF}" srcOrd="1" destOrd="0" presId="urn:microsoft.com/office/officeart/2005/8/layout/hList7#1"/>
    <dgm:cxn modelId="{9391A77B-CBCA-47F4-9266-C559CF8772F8}" type="presOf" srcId="{53512E15-07CD-4C53-8D49-857EFCCF0662}" destId="{879AFA8A-079D-45E0-8E89-27A29A1DAEF3}" srcOrd="1" destOrd="0" presId="urn:microsoft.com/office/officeart/2005/8/layout/hList7#1"/>
    <dgm:cxn modelId="{FA678AD0-AE63-44F6-8532-20F4995F67F1}" srcId="{0826C5B6-0ACE-4F0D-956E-2D291DD71EAD}" destId="{9465E3BE-25DC-433C-B17E-B2D9480915D3}" srcOrd="2" destOrd="0" parTransId="{89423FCD-365D-4778-A5D8-D7EF53CA2E3E}" sibTransId="{AB0460C6-DC28-4248-961D-BA8403E8CD1A}"/>
    <dgm:cxn modelId="{72DFF50C-A4EA-434C-B341-9F8AEE43CEBF}" srcId="{0826C5B6-0ACE-4F0D-956E-2D291DD71EAD}" destId="{440C0E69-CBE7-45E7-9EAE-D88B067761A9}" srcOrd="1" destOrd="0" parTransId="{847F7F67-D7A2-4C3B-A2A7-55E268219CE7}" sibTransId="{FA27B0CE-1CA1-4CEA-A8B4-FEE76143914D}"/>
    <dgm:cxn modelId="{4AC2F6AF-FE32-4392-9203-DC2A9052E47B}" type="presOf" srcId="{AB0460C6-DC28-4248-961D-BA8403E8CD1A}" destId="{6BA86134-BA55-48C7-94C6-BCFAA3595487}" srcOrd="0" destOrd="0" presId="urn:microsoft.com/office/officeart/2005/8/layout/hList7#1"/>
    <dgm:cxn modelId="{8DAF873C-2BFA-4025-9C1F-3A88C230F625}" type="presOf" srcId="{440C0E69-CBE7-45E7-9EAE-D88B067761A9}" destId="{2F790130-67C5-446B-884E-196361B1B1E5}" srcOrd="0" destOrd="0" presId="urn:microsoft.com/office/officeart/2005/8/layout/hList7#1"/>
    <dgm:cxn modelId="{E7F5DF06-9846-4F37-A071-C73E2D04C991}" type="presOf" srcId="{440C0E69-CBE7-45E7-9EAE-D88B067761A9}" destId="{59D62CD3-A5D9-4D96-B38C-EC89AB68A869}" srcOrd="1" destOrd="0" presId="urn:microsoft.com/office/officeart/2005/8/layout/hList7#1"/>
    <dgm:cxn modelId="{D3955BB1-C5E3-4B76-A603-4123DD5D1FA6}" type="presOf" srcId="{8DD04F97-43A1-4EE3-AF0C-7171419EB94E}" destId="{8DECC695-DAE7-4F32-883D-E88B28BD1105}" srcOrd="0" destOrd="0" presId="urn:microsoft.com/office/officeart/2005/8/layout/hList7#1"/>
    <dgm:cxn modelId="{104BD476-15D2-49D2-BCC9-722100111837}" type="presOf" srcId="{0826C5B6-0ACE-4F0D-956E-2D291DD71EAD}" destId="{71C8150C-D52B-413E-8FBA-8E7A57689A9E}" srcOrd="0" destOrd="0" presId="urn:microsoft.com/office/officeart/2005/8/layout/hList7#1"/>
    <dgm:cxn modelId="{30481DB7-55A8-4D8A-993C-FF4C380C9A9A}" type="presOf" srcId="{164FE746-399F-431D-9A65-90589471487A}" destId="{6895AADA-2C83-4904-BC1E-BCE01FDED2F5}" srcOrd="0" destOrd="0" presId="urn:microsoft.com/office/officeart/2005/8/layout/hList7#1"/>
    <dgm:cxn modelId="{E4369768-D1BB-4790-A6F8-0C4142F8DB53}" srcId="{0826C5B6-0ACE-4F0D-956E-2D291DD71EAD}" destId="{1F100F27-EFD7-423F-9DE3-22682F1F45A2}" srcOrd="3" destOrd="0" parTransId="{516D13EA-41D6-4B90-BCD6-0D0ABD64A0AE}" sibTransId="{8DD04F97-43A1-4EE3-AF0C-7171419EB94E}"/>
    <dgm:cxn modelId="{0772D119-993E-4DEA-A1AE-B8675AE1BD3F}" type="presOf" srcId="{9465E3BE-25DC-433C-B17E-B2D9480915D3}" destId="{6ADCD855-C040-4465-99B5-50B957FE24B5}" srcOrd="1" destOrd="0" presId="urn:microsoft.com/office/officeart/2005/8/layout/hList7#1"/>
    <dgm:cxn modelId="{E9D46002-89ED-4D6C-A25B-A3D157598214}" type="presOf" srcId="{3966C207-A7F6-4693-8E4D-4CDDC62831E4}" destId="{C2E9087E-814D-4A29-99D7-FA254A2DF12A}" srcOrd="1" destOrd="0" presId="urn:microsoft.com/office/officeart/2005/8/layout/hList7#1"/>
    <dgm:cxn modelId="{3D40E5EB-A244-4E50-B197-AD25CF88A44D}" type="presOf" srcId="{A52F014D-7824-40CF-9996-C2D7CA6CE571}" destId="{86403C95-9D50-4520-8445-4B6727551CE9}" srcOrd="0" destOrd="0" presId="urn:microsoft.com/office/officeart/2005/8/layout/hList7#1"/>
    <dgm:cxn modelId="{87FF51F5-53DF-45F7-8720-44E19532A4C5}" type="presOf" srcId="{1F100F27-EFD7-423F-9DE3-22682F1F45A2}" destId="{0D16AC5F-E38C-49FF-87B9-9FDDE68E8BA3}" srcOrd="0" destOrd="0" presId="urn:microsoft.com/office/officeart/2005/8/layout/hList7#1"/>
    <dgm:cxn modelId="{44D4A551-C87B-4113-8815-8656E3C28CF8}" srcId="{0826C5B6-0ACE-4F0D-956E-2D291DD71EAD}" destId="{53512E15-07CD-4C53-8D49-857EFCCF0662}" srcOrd="0" destOrd="0" parTransId="{CF6327B8-6250-4247-808E-4F4BBFD8A8EB}" sibTransId="{14D496B8-CE7E-4AC6-B9B8-9C9D04BBEF0E}"/>
    <dgm:cxn modelId="{66E09FB4-7C7C-43BA-ADFD-72D378BF585F}" srcId="{0826C5B6-0ACE-4F0D-956E-2D291DD71EAD}" destId="{164FE746-399F-431D-9A65-90589471487A}" srcOrd="5" destOrd="0" parTransId="{7A4E2A54-5B60-4919-AAD7-93ACEA7B447D}" sibTransId="{E4CB4CFB-3747-414B-95F1-72A05D99640F}"/>
    <dgm:cxn modelId="{FF629046-8E9C-4194-A461-485D7C56A09D}" type="presOf" srcId="{FA27B0CE-1CA1-4CEA-A8B4-FEE76143914D}" destId="{9F76ED11-9F9F-46BB-985E-B2CE2651AD78}" srcOrd="0" destOrd="0" presId="urn:microsoft.com/office/officeart/2005/8/layout/hList7#1"/>
    <dgm:cxn modelId="{68749389-8C0D-4F17-8448-04A4FB50103F}" srcId="{0826C5B6-0ACE-4F0D-956E-2D291DD71EAD}" destId="{3966C207-A7F6-4693-8E4D-4CDDC62831E4}" srcOrd="4" destOrd="0" parTransId="{CCAC0640-D59F-4838-BFB1-47BDCC9FCEFD}" sibTransId="{A52F014D-7824-40CF-9996-C2D7CA6CE571}"/>
    <dgm:cxn modelId="{7244551E-9B91-4E02-A84A-66AED541D975}" type="presOf" srcId="{1F100F27-EFD7-423F-9DE3-22682F1F45A2}" destId="{FF84C4AD-4F18-494F-A28F-D7ADC234CD4A}" srcOrd="1" destOrd="0" presId="urn:microsoft.com/office/officeart/2005/8/layout/hList7#1"/>
    <dgm:cxn modelId="{AE625B24-688E-43CE-9A7C-9D294899AE45}" type="presOf" srcId="{3966C207-A7F6-4693-8E4D-4CDDC62831E4}" destId="{35907724-ED30-46AB-B3A1-2FD4ACC0ACEC}" srcOrd="0" destOrd="0" presId="urn:microsoft.com/office/officeart/2005/8/layout/hList7#1"/>
    <dgm:cxn modelId="{3B50107A-85B7-4580-AE05-235FD98BA940}" type="presOf" srcId="{9465E3BE-25DC-433C-B17E-B2D9480915D3}" destId="{38256493-18BB-44C7-A363-C266ACA36247}" srcOrd="0" destOrd="0" presId="urn:microsoft.com/office/officeart/2005/8/layout/hList7#1"/>
    <dgm:cxn modelId="{88B7556F-C4B2-4431-A4B8-BFB59BBE437B}" type="presParOf" srcId="{71C8150C-D52B-413E-8FBA-8E7A57689A9E}" destId="{46CCB651-5816-4DB8-A54B-ED823B133AEA}" srcOrd="0" destOrd="0" presId="urn:microsoft.com/office/officeart/2005/8/layout/hList7#1"/>
    <dgm:cxn modelId="{2E12DECC-9F16-43BD-835D-7259C1437EFC}" type="presParOf" srcId="{71C8150C-D52B-413E-8FBA-8E7A57689A9E}" destId="{C7B0CF04-9398-4A84-9662-06A5E1D7D420}" srcOrd="1" destOrd="0" presId="urn:microsoft.com/office/officeart/2005/8/layout/hList7#1"/>
    <dgm:cxn modelId="{5E3CFED3-AF8D-43F9-A9FE-649906C5E12A}" type="presParOf" srcId="{C7B0CF04-9398-4A84-9662-06A5E1D7D420}" destId="{36FF22A3-42F7-4A98-BFD4-D7BF1CC4B5FA}" srcOrd="0" destOrd="0" presId="urn:microsoft.com/office/officeart/2005/8/layout/hList7#1"/>
    <dgm:cxn modelId="{C0C72084-B58D-4741-B93C-9BA328D47189}" type="presParOf" srcId="{36FF22A3-42F7-4A98-BFD4-D7BF1CC4B5FA}" destId="{E164D295-5E0B-4FEF-A3A7-58BB64D9954B}" srcOrd="0" destOrd="0" presId="urn:microsoft.com/office/officeart/2005/8/layout/hList7#1"/>
    <dgm:cxn modelId="{AA3F5843-99C1-445E-8DB1-1241140C24F9}" type="presParOf" srcId="{36FF22A3-42F7-4A98-BFD4-D7BF1CC4B5FA}" destId="{879AFA8A-079D-45E0-8E89-27A29A1DAEF3}" srcOrd="1" destOrd="0" presId="urn:microsoft.com/office/officeart/2005/8/layout/hList7#1"/>
    <dgm:cxn modelId="{105937DF-673A-4C72-B8D4-ABBFEFF85D49}" type="presParOf" srcId="{36FF22A3-42F7-4A98-BFD4-D7BF1CC4B5FA}" destId="{0A8C4127-88CF-4516-B4BD-321AE020F775}" srcOrd="2" destOrd="0" presId="urn:microsoft.com/office/officeart/2005/8/layout/hList7#1"/>
    <dgm:cxn modelId="{AD46EABA-33C8-403E-9022-173CAB97B0E0}" type="presParOf" srcId="{36FF22A3-42F7-4A98-BFD4-D7BF1CC4B5FA}" destId="{1DB7B287-CCB1-43DA-BDD5-125A4FF9E115}" srcOrd="3" destOrd="0" presId="urn:microsoft.com/office/officeart/2005/8/layout/hList7#1"/>
    <dgm:cxn modelId="{CE1D3143-E5DA-454A-B3F9-65FC99BB9D15}" type="presParOf" srcId="{C7B0CF04-9398-4A84-9662-06A5E1D7D420}" destId="{1AD0CB13-CB4A-423B-A317-5D5F9D85CB71}" srcOrd="1" destOrd="0" presId="urn:microsoft.com/office/officeart/2005/8/layout/hList7#1"/>
    <dgm:cxn modelId="{C154DB92-9B6D-4928-94C9-9DEB3F4A1729}" type="presParOf" srcId="{C7B0CF04-9398-4A84-9662-06A5E1D7D420}" destId="{D22839EA-4F09-4C49-8B89-301F7D344E3B}" srcOrd="2" destOrd="0" presId="urn:microsoft.com/office/officeart/2005/8/layout/hList7#1"/>
    <dgm:cxn modelId="{374B2E4E-B9BE-46AB-B165-4B4D386C52F7}" type="presParOf" srcId="{D22839EA-4F09-4C49-8B89-301F7D344E3B}" destId="{2F790130-67C5-446B-884E-196361B1B1E5}" srcOrd="0" destOrd="0" presId="urn:microsoft.com/office/officeart/2005/8/layout/hList7#1"/>
    <dgm:cxn modelId="{A053A865-A360-43E3-B8E9-2FE3E7F1FE32}" type="presParOf" srcId="{D22839EA-4F09-4C49-8B89-301F7D344E3B}" destId="{59D62CD3-A5D9-4D96-B38C-EC89AB68A869}" srcOrd="1" destOrd="0" presId="urn:microsoft.com/office/officeart/2005/8/layout/hList7#1"/>
    <dgm:cxn modelId="{008D6FEF-1590-4698-B73C-D73E151CB4EE}" type="presParOf" srcId="{D22839EA-4F09-4C49-8B89-301F7D344E3B}" destId="{18379243-9ADA-4D6A-B8C6-07E00A511A6E}" srcOrd="2" destOrd="0" presId="urn:microsoft.com/office/officeart/2005/8/layout/hList7#1"/>
    <dgm:cxn modelId="{3C0060FC-DBAD-4B4F-A0AC-EDE4773A2D7E}" type="presParOf" srcId="{D22839EA-4F09-4C49-8B89-301F7D344E3B}" destId="{747B27E7-22E6-4A93-9CE1-193FE4E229B1}" srcOrd="3" destOrd="0" presId="urn:microsoft.com/office/officeart/2005/8/layout/hList7#1"/>
    <dgm:cxn modelId="{0A3225E3-4765-4BA6-80F4-9C23AE723093}" type="presParOf" srcId="{C7B0CF04-9398-4A84-9662-06A5E1D7D420}" destId="{9F76ED11-9F9F-46BB-985E-B2CE2651AD78}" srcOrd="3" destOrd="0" presId="urn:microsoft.com/office/officeart/2005/8/layout/hList7#1"/>
    <dgm:cxn modelId="{8A78D4FF-EF34-4361-B1D6-9FD73DDC32FF}" type="presParOf" srcId="{C7B0CF04-9398-4A84-9662-06A5E1D7D420}" destId="{A39A04D6-52BE-4E4D-BD4B-867743D8B1C5}" srcOrd="4" destOrd="0" presId="urn:microsoft.com/office/officeart/2005/8/layout/hList7#1"/>
    <dgm:cxn modelId="{F0FCC009-063E-4698-A025-B9ADC405C969}" type="presParOf" srcId="{A39A04D6-52BE-4E4D-BD4B-867743D8B1C5}" destId="{38256493-18BB-44C7-A363-C266ACA36247}" srcOrd="0" destOrd="0" presId="urn:microsoft.com/office/officeart/2005/8/layout/hList7#1"/>
    <dgm:cxn modelId="{3E6FFA7D-CCCE-4BA2-96FD-DC8745100590}" type="presParOf" srcId="{A39A04D6-52BE-4E4D-BD4B-867743D8B1C5}" destId="{6ADCD855-C040-4465-99B5-50B957FE24B5}" srcOrd="1" destOrd="0" presId="urn:microsoft.com/office/officeart/2005/8/layout/hList7#1"/>
    <dgm:cxn modelId="{650841CC-F53F-4A72-AC97-CC92D6DF4A09}" type="presParOf" srcId="{A39A04D6-52BE-4E4D-BD4B-867743D8B1C5}" destId="{7CF573A6-CD66-4FF0-8353-9F21BCCA3937}" srcOrd="2" destOrd="0" presId="urn:microsoft.com/office/officeart/2005/8/layout/hList7#1"/>
    <dgm:cxn modelId="{7AA373B7-AD55-4A6F-B575-C5E46D55431F}" type="presParOf" srcId="{A39A04D6-52BE-4E4D-BD4B-867743D8B1C5}" destId="{0B0FC1DF-A60C-44A6-BDF3-8A37D86E86E3}" srcOrd="3" destOrd="0" presId="urn:microsoft.com/office/officeart/2005/8/layout/hList7#1"/>
    <dgm:cxn modelId="{176DF27E-990B-4662-95D9-930C8559530D}" type="presParOf" srcId="{C7B0CF04-9398-4A84-9662-06A5E1D7D420}" destId="{6BA86134-BA55-48C7-94C6-BCFAA3595487}" srcOrd="5" destOrd="0" presId="urn:microsoft.com/office/officeart/2005/8/layout/hList7#1"/>
    <dgm:cxn modelId="{13C13070-69B1-45CD-8B55-1260E7CCD9F5}" type="presParOf" srcId="{C7B0CF04-9398-4A84-9662-06A5E1D7D420}" destId="{3C69DAAF-A2C4-4CAE-A923-DB4713224B26}" srcOrd="6" destOrd="0" presId="urn:microsoft.com/office/officeart/2005/8/layout/hList7#1"/>
    <dgm:cxn modelId="{919F2F61-64F7-405E-B34B-56897DEDCF23}" type="presParOf" srcId="{3C69DAAF-A2C4-4CAE-A923-DB4713224B26}" destId="{0D16AC5F-E38C-49FF-87B9-9FDDE68E8BA3}" srcOrd="0" destOrd="0" presId="urn:microsoft.com/office/officeart/2005/8/layout/hList7#1"/>
    <dgm:cxn modelId="{4777F610-880A-4AAA-95A3-8827B3019265}" type="presParOf" srcId="{3C69DAAF-A2C4-4CAE-A923-DB4713224B26}" destId="{FF84C4AD-4F18-494F-A28F-D7ADC234CD4A}" srcOrd="1" destOrd="0" presId="urn:microsoft.com/office/officeart/2005/8/layout/hList7#1"/>
    <dgm:cxn modelId="{F20BFE8D-4D22-4E39-A057-BD4854395A11}" type="presParOf" srcId="{3C69DAAF-A2C4-4CAE-A923-DB4713224B26}" destId="{63552380-73F8-41A1-A5C4-0563941E5DA7}" srcOrd="2" destOrd="0" presId="urn:microsoft.com/office/officeart/2005/8/layout/hList7#1"/>
    <dgm:cxn modelId="{7D18762B-4BA8-4D7B-843E-A22915E82DC7}" type="presParOf" srcId="{3C69DAAF-A2C4-4CAE-A923-DB4713224B26}" destId="{B2C304B8-6703-46B5-A288-84EA7BF37151}" srcOrd="3" destOrd="0" presId="urn:microsoft.com/office/officeart/2005/8/layout/hList7#1"/>
    <dgm:cxn modelId="{CA9299EF-949A-4776-ADC7-7467C0E9738E}" type="presParOf" srcId="{C7B0CF04-9398-4A84-9662-06A5E1D7D420}" destId="{8DECC695-DAE7-4F32-883D-E88B28BD1105}" srcOrd="7" destOrd="0" presId="urn:microsoft.com/office/officeart/2005/8/layout/hList7#1"/>
    <dgm:cxn modelId="{668FFC43-62AA-475F-8240-70F0C9343149}" type="presParOf" srcId="{C7B0CF04-9398-4A84-9662-06A5E1D7D420}" destId="{CE085A0F-47C8-4C09-9761-6154488AB929}" srcOrd="8" destOrd="0" presId="urn:microsoft.com/office/officeart/2005/8/layout/hList7#1"/>
    <dgm:cxn modelId="{A40A32BE-3095-4E25-883D-39C7E699A34D}" type="presParOf" srcId="{CE085A0F-47C8-4C09-9761-6154488AB929}" destId="{35907724-ED30-46AB-B3A1-2FD4ACC0ACEC}" srcOrd="0" destOrd="0" presId="urn:microsoft.com/office/officeart/2005/8/layout/hList7#1"/>
    <dgm:cxn modelId="{2430FEA6-28C4-48AC-BF3E-83941DEEFE7B}" type="presParOf" srcId="{CE085A0F-47C8-4C09-9761-6154488AB929}" destId="{C2E9087E-814D-4A29-99D7-FA254A2DF12A}" srcOrd="1" destOrd="0" presId="urn:microsoft.com/office/officeart/2005/8/layout/hList7#1"/>
    <dgm:cxn modelId="{F34A8E64-4923-4282-94A1-6ABF2E201BA1}" type="presParOf" srcId="{CE085A0F-47C8-4C09-9761-6154488AB929}" destId="{49DC911E-44FF-4B43-9856-D1DD14E286F2}" srcOrd="2" destOrd="0" presId="urn:microsoft.com/office/officeart/2005/8/layout/hList7#1"/>
    <dgm:cxn modelId="{D83D12FD-2694-49F6-B464-1D2913F04FF3}" type="presParOf" srcId="{CE085A0F-47C8-4C09-9761-6154488AB929}" destId="{7489AF47-7F06-4760-B0A7-D86D9FE1D98A}" srcOrd="3" destOrd="0" presId="urn:microsoft.com/office/officeart/2005/8/layout/hList7#1"/>
    <dgm:cxn modelId="{19B7F810-1C7A-4E74-BE74-919ABDC6F051}" type="presParOf" srcId="{C7B0CF04-9398-4A84-9662-06A5E1D7D420}" destId="{86403C95-9D50-4520-8445-4B6727551CE9}" srcOrd="9" destOrd="0" presId="urn:microsoft.com/office/officeart/2005/8/layout/hList7#1"/>
    <dgm:cxn modelId="{D075BC9D-206A-4229-BA2F-932C756D644F}" type="presParOf" srcId="{C7B0CF04-9398-4A84-9662-06A5E1D7D420}" destId="{3ED01E31-5362-4B1F-8F69-96ABC78C1C20}" srcOrd="10" destOrd="0" presId="urn:microsoft.com/office/officeart/2005/8/layout/hList7#1"/>
    <dgm:cxn modelId="{39676567-4E1F-4C41-82D0-8AA28D0C3E90}" type="presParOf" srcId="{3ED01E31-5362-4B1F-8F69-96ABC78C1C20}" destId="{6895AADA-2C83-4904-BC1E-BCE01FDED2F5}" srcOrd="0" destOrd="0" presId="urn:microsoft.com/office/officeart/2005/8/layout/hList7#1"/>
    <dgm:cxn modelId="{B8654D98-ED82-4130-AFC0-AD707C0FFE95}" type="presParOf" srcId="{3ED01E31-5362-4B1F-8F69-96ABC78C1C20}" destId="{8EE30D01-424A-4B9F-80B7-7993379995EF}" srcOrd="1" destOrd="0" presId="urn:microsoft.com/office/officeart/2005/8/layout/hList7#1"/>
    <dgm:cxn modelId="{A96A0338-37FC-4B2D-BE5A-A7A8E8E5FD09}" type="presParOf" srcId="{3ED01E31-5362-4B1F-8F69-96ABC78C1C20}" destId="{56021C97-2759-4FB7-AE01-86CE146670C8}" srcOrd="2" destOrd="0" presId="urn:microsoft.com/office/officeart/2005/8/layout/hList7#1"/>
    <dgm:cxn modelId="{82549C65-8740-4C8E-8617-43E10AFFBD5B}" type="presParOf" srcId="{3ED01E31-5362-4B1F-8F69-96ABC78C1C20}" destId="{C711194C-559A-494C-8EC5-FF5880E0C76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FB0E86-53A1-45A9-A237-20ECE99C40B4}" type="doc">
      <dgm:prSet loTypeId="urn:microsoft.com/office/officeart/2005/8/layout/vList4#3" loCatId="list" qsTypeId="urn:microsoft.com/office/officeart/2005/8/quickstyle/simple4" qsCatId="simple" csTypeId="urn:microsoft.com/office/officeart/2005/8/colors/accent0_3" csCatId="mainScheme" phldr="1"/>
      <dgm:spPr/>
      <dgm:t>
        <a:bodyPr/>
        <a:lstStyle/>
        <a:p>
          <a:endParaRPr lang="en-US"/>
        </a:p>
      </dgm:t>
    </dgm:pt>
    <dgm:pt modelId="{6DEF415E-7A60-499F-8DF5-871CB529E9A1}">
      <dgm:prSet phldrT="[Text]"/>
      <dgm:spPr/>
      <dgm:t>
        <a:bodyPr/>
        <a:lstStyle/>
        <a:p>
          <a:r>
            <a:rPr lang="en-US" dirty="0" smtClean="0"/>
            <a:t>Where Will The Victim Live? </a:t>
          </a:r>
          <a:endParaRPr lang="en-US" dirty="0"/>
        </a:p>
      </dgm:t>
    </dgm:pt>
    <dgm:pt modelId="{23D6CDBB-8703-4F20-9216-34B49C45BBE0}" type="parTrans" cxnId="{30D45396-3DF5-4050-8893-7ED127C1D41C}">
      <dgm:prSet/>
      <dgm:spPr/>
      <dgm:t>
        <a:bodyPr/>
        <a:lstStyle/>
        <a:p>
          <a:endParaRPr lang="en-US"/>
        </a:p>
      </dgm:t>
    </dgm:pt>
    <dgm:pt modelId="{DAF9FBF3-0815-4520-BBB9-E55147F0C31A}" type="sibTrans" cxnId="{30D45396-3DF5-4050-8893-7ED127C1D41C}">
      <dgm:prSet/>
      <dgm:spPr/>
      <dgm:t>
        <a:bodyPr/>
        <a:lstStyle/>
        <a:p>
          <a:endParaRPr lang="en-US"/>
        </a:p>
      </dgm:t>
    </dgm:pt>
    <dgm:pt modelId="{7949911B-9F12-4D1F-96AD-32B2D8892B01}">
      <dgm:prSet/>
      <dgm:spPr/>
      <dgm:t>
        <a:bodyPr/>
        <a:lstStyle/>
        <a:p>
          <a:r>
            <a:rPr lang="en-US" smtClean="0"/>
            <a:t>Money </a:t>
          </a:r>
          <a:endParaRPr lang="en-US" dirty="0" smtClean="0"/>
        </a:p>
      </dgm:t>
    </dgm:pt>
    <dgm:pt modelId="{1BA14187-284A-4AE2-9099-DD813B061966}" type="parTrans" cxnId="{F6B63B88-3296-4688-A199-3CB0541A6F47}">
      <dgm:prSet/>
      <dgm:spPr/>
      <dgm:t>
        <a:bodyPr/>
        <a:lstStyle/>
        <a:p>
          <a:endParaRPr lang="en-US"/>
        </a:p>
      </dgm:t>
    </dgm:pt>
    <dgm:pt modelId="{12D29A30-8FAF-49E0-8D11-ED92B4C05077}" type="sibTrans" cxnId="{F6B63B88-3296-4688-A199-3CB0541A6F47}">
      <dgm:prSet/>
      <dgm:spPr/>
      <dgm:t>
        <a:bodyPr/>
        <a:lstStyle/>
        <a:p>
          <a:endParaRPr lang="en-US"/>
        </a:p>
      </dgm:t>
    </dgm:pt>
    <dgm:pt modelId="{0F40D2EE-0333-4D95-93DD-357CC6B2615A}">
      <dgm:prSet/>
      <dgm:spPr/>
      <dgm:t>
        <a:bodyPr/>
        <a:lstStyle/>
        <a:p>
          <a:r>
            <a:rPr lang="en-US" smtClean="0"/>
            <a:t>Health </a:t>
          </a:r>
          <a:endParaRPr lang="en-US" dirty="0" smtClean="0"/>
        </a:p>
      </dgm:t>
    </dgm:pt>
    <dgm:pt modelId="{9B9D33E2-C2FA-4383-8D5E-379D8D6BCD1A}" type="parTrans" cxnId="{85971BB8-F0CE-4A77-A31D-800B515E02C4}">
      <dgm:prSet/>
      <dgm:spPr/>
      <dgm:t>
        <a:bodyPr/>
        <a:lstStyle/>
        <a:p>
          <a:endParaRPr lang="en-US"/>
        </a:p>
      </dgm:t>
    </dgm:pt>
    <dgm:pt modelId="{645CF1D4-0E54-4650-8837-B3DE79AB926D}" type="sibTrans" cxnId="{85971BB8-F0CE-4A77-A31D-800B515E02C4}">
      <dgm:prSet/>
      <dgm:spPr/>
      <dgm:t>
        <a:bodyPr/>
        <a:lstStyle/>
        <a:p>
          <a:endParaRPr lang="en-US"/>
        </a:p>
      </dgm:t>
    </dgm:pt>
    <dgm:pt modelId="{35D9D59D-8602-4C52-B471-9E705FF5853B}">
      <dgm:prSet/>
      <dgm:spPr/>
      <dgm:t>
        <a:bodyPr/>
        <a:lstStyle/>
        <a:p>
          <a:r>
            <a:rPr lang="en-US" smtClean="0"/>
            <a:t>Who Else Is Affected By The Abuse? </a:t>
          </a:r>
          <a:endParaRPr lang="en-US" dirty="0" smtClean="0"/>
        </a:p>
      </dgm:t>
    </dgm:pt>
    <dgm:pt modelId="{7EE7D056-0AFE-4FF4-BBE3-DA2128CDE309}" type="parTrans" cxnId="{4AAE352B-E2D4-4F25-8061-B3DAEC5A425E}">
      <dgm:prSet/>
      <dgm:spPr/>
      <dgm:t>
        <a:bodyPr/>
        <a:lstStyle/>
        <a:p>
          <a:endParaRPr lang="en-US"/>
        </a:p>
      </dgm:t>
    </dgm:pt>
    <dgm:pt modelId="{290BD0CA-24EA-4D06-A43C-E5A492204706}" type="sibTrans" cxnId="{4AAE352B-E2D4-4F25-8061-B3DAEC5A425E}">
      <dgm:prSet/>
      <dgm:spPr/>
      <dgm:t>
        <a:bodyPr/>
        <a:lstStyle/>
        <a:p>
          <a:endParaRPr lang="en-US"/>
        </a:p>
      </dgm:t>
    </dgm:pt>
    <dgm:pt modelId="{BC46D6BD-1D82-432C-94A0-55234D00E77D}">
      <dgm:prSet/>
      <dgm:spPr/>
      <dgm:t>
        <a:bodyPr/>
        <a:lstStyle/>
        <a:p>
          <a:r>
            <a:rPr lang="en-US" smtClean="0"/>
            <a:t>Legal </a:t>
          </a:r>
          <a:endParaRPr lang="en-US"/>
        </a:p>
      </dgm:t>
    </dgm:pt>
    <dgm:pt modelId="{31B3A492-4855-48FF-8C73-B4E8DE46FB08}" type="parTrans" cxnId="{4D21CC91-7A3F-4BB3-9B13-9480139217A5}">
      <dgm:prSet/>
      <dgm:spPr/>
      <dgm:t>
        <a:bodyPr/>
        <a:lstStyle/>
        <a:p>
          <a:endParaRPr lang="en-US"/>
        </a:p>
      </dgm:t>
    </dgm:pt>
    <dgm:pt modelId="{A93184A4-AEAD-4F28-8D3D-2ED18A5B4920}" type="sibTrans" cxnId="{4D21CC91-7A3F-4BB3-9B13-9480139217A5}">
      <dgm:prSet/>
      <dgm:spPr/>
      <dgm:t>
        <a:bodyPr/>
        <a:lstStyle/>
        <a:p>
          <a:endParaRPr lang="en-US"/>
        </a:p>
      </dgm:t>
    </dgm:pt>
    <dgm:pt modelId="{9FB9D451-77E7-4892-BF3B-198613AA3250}" type="pres">
      <dgm:prSet presAssocID="{57FB0E86-53A1-45A9-A237-20ECE99C40B4}" presName="linear" presStyleCnt="0">
        <dgm:presLayoutVars>
          <dgm:dir/>
          <dgm:resizeHandles val="exact"/>
        </dgm:presLayoutVars>
      </dgm:prSet>
      <dgm:spPr/>
      <dgm:t>
        <a:bodyPr/>
        <a:lstStyle/>
        <a:p>
          <a:endParaRPr lang="en-US"/>
        </a:p>
      </dgm:t>
    </dgm:pt>
    <dgm:pt modelId="{BE532D50-129B-4239-A2CC-EF962DFF1CB6}" type="pres">
      <dgm:prSet presAssocID="{6DEF415E-7A60-499F-8DF5-871CB529E9A1}" presName="comp" presStyleCnt="0"/>
      <dgm:spPr/>
    </dgm:pt>
    <dgm:pt modelId="{98B40A00-8D39-4469-80A9-81957D9BBE78}" type="pres">
      <dgm:prSet presAssocID="{6DEF415E-7A60-499F-8DF5-871CB529E9A1}" presName="box" presStyleLbl="node1" presStyleIdx="0" presStyleCnt="5"/>
      <dgm:spPr/>
      <dgm:t>
        <a:bodyPr/>
        <a:lstStyle/>
        <a:p>
          <a:endParaRPr lang="en-US"/>
        </a:p>
      </dgm:t>
    </dgm:pt>
    <dgm:pt modelId="{53A2F76F-ED36-4221-8E5B-E429ECEC94E4}" type="pres">
      <dgm:prSet presAssocID="{6DEF415E-7A60-499F-8DF5-871CB529E9A1}" presName="img" presStyleLbl="fgImgPlace1" presStyleIdx="0" presStyleCnt="5" custScaleX="62663"/>
      <dgm:spPr>
        <a:blipFill rotWithShape="0">
          <a:blip xmlns:r="http://schemas.openxmlformats.org/officeDocument/2006/relationships" r:embed="rId1"/>
          <a:stretch>
            <a:fillRect/>
          </a:stretch>
        </a:blipFill>
      </dgm:spPr>
    </dgm:pt>
    <dgm:pt modelId="{99FB5CF7-9850-4611-B33C-0A9706164D1B}" type="pres">
      <dgm:prSet presAssocID="{6DEF415E-7A60-499F-8DF5-871CB529E9A1}" presName="text" presStyleLbl="node1" presStyleIdx="0" presStyleCnt="5">
        <dgm:presLayoutVars>
          <dgm:bulletEnabled val="1"/>
        </dgm:presLayoutVars>
      </dgm:prSet>
      <dgm:spPr/>
      <dgm:t>
        <a:bodyPr/>
        <a:lstStyle/>
        <a:p>
          <a:endParaRPr lang="en-US"/>
        </a:p>
      </dgm:t>
    </dgm:pt>
    <dgm:pt modelId="{4DC34C7B-CC8C-4FBC-9390-51C47BE564C7}" type="pres">
      <dgm:prSet presAssocID="{DAF9FBF3-0815-4520-BBB9-E55147F0C31A}" presName="spacer" presStyleCnt="0"/>
      <dgm:spPr/>
    </dgm:pt>
    <dgm:pt modelId="{D5C094CB-0478-4F41-8E06-CB394FB9DDA4}" type="pres">
      <dgm:prSet presAssocID="{7949911B-9F12-4D1F-96AD-32B2D8892B01}" presName="comp" presStyleCnt="0"/>
      <dgm:spPr/>
    </dgm:pt>
    <dgm:pt modelId="{C689EB62-D37C-4C40-B5FC-68DB26DD593D}" type="pres">
      <dgm:prSet presAssocID="{7949911B-9F12-4D1F-96AD-32B2D8892B01}" presName="box" presStyleLbl="node1" presStyleIdx="1" presStyleCnt="5"/>
      <dgm:spPr/>
      <dgm:t>
        <a:bodyPr/>
        <a:lstStyle/>
        <a:p>
          <a:endParaRPr lang="en-US"/>
        </a:p>
      </dgm:t>
    </dgm:pt>
    <dgm:pt modelId="{5F6644D9-71C6-4558-BF4A-7C9815AF59D7}" type="pres">
      <dgm:prSet presAssocID="{7949911B-9F12-4D1F-96AD-32B2D8892B01}" presName="img" presStyleLbl="fgImgPlace1" presStyleIdx="1" presStyleCnt="5" custScaleX="62663"/>
      <dgm:spPr>
        <a:blipFill rotWithShape="0">
          <a:blip xmlns:r="http://schemas.openxmlformats.org/officeDocument/2006/relationships" r:embed="rId2"/>
          <a:stretch>
            <a:fillRect/>
          </a:stretch>
        </a:blipFill>
      </dgm:spPr>
    </dgm:pt>
    <dgm:pt modelId="{00D6C8FC-19CF-4595-9ED9-372B3C66F393}" type="pres">
      <dgm:prSet presAssocID="{7949911B-9F12-4D1F-96AD-32B2D8892B01}" presName="text" presStyleLbl="node1" presStyleIdx="1" presStyleCnt="5">
        <dgm:presLayoutVars>
          <dgm:bulletEnabled val="1"/>
        </dgm:presLayoutVars>
      </dgm:prSet>
      <dgm:spPr/>
      <dgm:t>
        <a:bodyPr/>
        <a:lstStyle/>
        <a:p>
          <a:endParaRPr lang="en-US"/>
        </a:p>
      </dgm:t>
    </dgm:pt>
    <dgm:pt modelId="{E49CB5AD-82F1-4BA5-9BB3-E91AB13ACC23}" type="pres">
      <dgm:prSet presAssocID="{12D29A30-8FAF-49E0-8D11-ED92B4C05077}" presName="spacer" presStyleCnt="0"/>
      <dgm:spPr/>
    </dgm:pt>
    <dgm:pt modelId="{8CAA92E4-F492-4AE1-95AD-A3CD52D8948C}" type="pres">
      <dgm:prSet presAssocID="{0F40D2EE-0333-4D95-93DD-357CC6B2615A}" presName="comp" presStyleCnt="0"/>
      <dgm:spPr/>
    </dgm:pt>
    <dgm:pt modelId="{6AC85722-2165-46B9-B679-F2C032B3B8A1}" type="pres">
      <dgm:prSet presAssocID="{0F40D2EE-0333-4D95-93DD-357CC6B2615A}" presName="box" presStyleLbl="node1" presStyleIdx="2" presStyleCnt="5"/>
      <dgm:spPr/>
      <dgm:t>
        <a:bodyPr/>
        <a:lstStyle/>
        <a:p>
          <a:endParaRPr lang="en-US"/>
        </a:p>
      </dgm:t>
    </dgm:pt>
    <dgm:pt modelId="{1B2BE82C-6154-4A4C-931F-D5656FC52C5C}" type="pres">
      <dgm:prSet presAssocID="{0F40D2EE-0333-4D95-93DD-357CC6B2615A}" presName="img" presStyleLbl="fgImgPlace1" presStyleIdx="2" presStyleCnt="5" custScaleX="70792"/>
      <dgm:spPr>
        <a:blipFill rotWithShape="0">
          <a:blip xmlns:r="http://schemas.openxmlformats.org/officeDocument/2006/relationships" r:embed="rId3"/>
          <a:stretch>
            <a:fillRect/>
          </a:stretch>
        </a:blipFill>
      </dgm:spPr>
    </dgm:pt>
    <dgm:pt modelId="{E46D418F-977A-4A43-A17D-D619428DC2F7}" type="pres">
      <dgm:prSet presAssocID="{0F40D2EE-0333-4D95-93DD-357CC6B2615A}" presName="text" presStyleLbl="node1" presStyleIdx="2" presStyleCnt="5">
        <dgm:presLayoutVars>
          <dgm:bulletEnabled val="1"/>
        </dgm:presLayoutVars>
      </dgm:prSet>
      <dgm:spPr/>
      <dgm:t>
        <a:bodyPr/>
        <a:lstStyle/>
        <a:p>
          <a:endParaRPr lang="en-US"/>
        </a:p>
      </dgm:t>
    </dgm:pt>
    <dgm:pt modelId="{592F478B-67AA-49C0-A287-B77C87151A6A}" type="pres">
      <dgm:prSet presAssocID="{645CF1D4-0E54-4650-8837-B3DE79AB926D}" presName="spacer" presStyleCnt="0"/>
      <dgm:spPr/>
    </dgm:pt>
    <dgm:pt modelId="{9E31AAFE-B0BF-4800-931F-CCD0EDAE5B21}" type="pres">
      <dgm:prSet presAssocID="{35D9D59D-8602-4C52-B471-9E705FF5853B}" presName="comp" presStyleCnt="0"/>
      <dgm:spPr/>
    </dgm:pt>
    <dgm:pt modelId="{0634EB8A-AE5E-4EAA-ACF1-8603F1A98796}" type="pres">
      <dgm:prSet presAssocID="{35D9D59D-8602-4C52-B471-9E705FF5853B}" presName="box" presStyleLbl="node1" presStyleIdx="3" presStyleCnt="5"/>
      <dgm:spPr/>
      <dgm:t>
        <a:bodyPr/>
        <a:lstStyle/>
        <a:p>
          <a:endParaRPr lang="en-US"/>
        </a:p>
      </dgm:t>
    </dgm:pt>
    <dgm:pt modelId="{E3720872-6AE1-4F14-A5E8-2573BED3E5F4}" type="pres">
      <dgm:prSet presAssocID="{35D9D59D-8602-4C52-B471-9E705FF5853B}" presName="img" presStyleLbl="fgImgPlace1" presStyleIdx="3" presStyleCnt="5" custScaleX="62663"/>
      <dgm:spPr>
        <a:blipFill rotWithShape="0">
          <a:blip xmlns:r="http://schemas.openxmlformats.org/officeDocument/2006/relationships" r:embed="rId4"/>
          <a:stretch>
            <a:fillRect/>
          </a:stretch>
        </a:blipFill>
      </dgm:spPr>
    </dgm:pt>
    <dgm:pt modelId="{05B74D34-2296-4584-A52A-13B6FE9CA905}" type="pres">
      <dgm:prSet presAssocID="{35D9D59D-8602-4C52-B471-9E705FF5853B}" presName="text" presStyleLbl="node1" presStyleIdx="3" presStyleCnt="5">
        <dgm:presLayoutVars>
          <dgm:bulletEnabled val="1"/>
        </dgm:presLayoutVars>
      </dgm:prSet>
      <dgm:spPr/>
      <dgm:t>
        <a:bodyPr/>
        <a:lstStyle/>
        <a:p>
          <a:endParaRPr lang="en-US"/>
        </a:p>
      </dgm:t>
    </dgm:pt>
    <dgm:pt modelId="{869F4B6F-96BB-4A06-9150-31A84F5CF431}" type="pres">
      <dgm:prSet presAssocID="{290BD0CA-24EA-4D06-A43C-E5A492204706}" presName="spacer" presStyleCnt="0"/>
      <dgm:spPr/>
    </dgm:pt>
    <dgm:pt modelId="{7BD4D718-E3CE-4362-8543-B4B5ED0132D9}" type="pres">
      <dgm:prSet presAssocID="{BC46D6BD-1D82-432C-94A0-55234D00E77D}" presName="comp" presStyleCnt="0"/>
      <dgm:spPr/>
    </dgm:pt>
    <dgm:pt modelId="{3A138A06-B7D6-4553-BA7B-6F42043F5DC7}" type="pres">
      <dgm:prSet presAssocID="{BC46D6BD-1D82-432C-94A0-55234D00E77D}" presName="box" presStyleLbl="node1" presStyleIdx="4" presStyleCnt="5"/>
      <dgm:spPr/>
      <dgm:t>
        <a:bodyPr/>
        <a:lstStyle/>
        <a:p>
          <a:endParaRPr lang="en-US"/>
        </a:p>
      </dgm:t>
    </dgm:pt>
    <dgm:pt modelId="{D9C5A752-7941-4C57-B371-099FD2236D0A}" type="pres">
      <dgm:prSet presAssocID="{BC46D6BD-1D82-432C-94A0-55234D00E77D}" presName="img" presStyleLbl="fgImgPlace1" presStyleIdx="4" presStyleCnt="5" custScaleX="62663"/>
      <dgm:spPr>
        <a:blipFill rotWithShape="0">
          <a:blip xmlns:r="http://schemas.openxmlformats.org/officeDocument/2006/relationships" r:embed="rId5"/>
          <a:stretch>
            <a:fillRect/>
          </a:stretch>
        </a:blipFill>
      </dgm:spPr>
    </dgm:pt>
    <dgm:pt modelId="{1D8A6943-BD0C-4D27-A123-F6FD5954F12F}" type="pres">
      <dgm:prSet presAssocID="{BC46D6BD-1D82-432C-94A0-55234D00E77D}" presName="text" presStyleLbl="node1" presStyleIdx="4" presStyleCnt="5">
        <dgm:presLayoutVars>
          <dgm:bulletEnabled val="1"/>
        </dgm:presLayoutVars>
      </dgm:prSet>
      <dgm:spPr/>
      <dgm:t>
        <a:bodyPr/>
        <a:lstStyle/>
        <a:p>
          <a:endParaRPr lang="en-US"/>
        </a:p>
      </dgm:t>
    </dgm:pt>
  </dgm:ptLst>
  <dgm:cxnLst>
    <dgm:cxn modelId="{1993ECD5-FBF5-4BE9-B597-E2E4B3593C96}" type="presOf" srcId="{57FB0E86-53A1-45A9-A237-20ECE99C40B4}" destId="{9FB9D451-77E7-4892-BF3B-198613AA3250}" srcOrd="0" destOrd="0" presId="urn:microsoft.com/office/officeart/2005/8/layout/vList4#3"/>
    <dgm:cxn modelId="{6476A1B3-0CEE-4A39-B9A7-43D44EF7391E}" type="presOf" srcId="{BC46D6BD-1D82-432C-94A0-55234D00E77D}" destId="{1D8A6943-BD0C-4D27-A123-F6FD5954F12F}" srcOrd="1" destOrd="0" presId="urn:microsoft.com/office/officeart/2005/8/layout/vList4#3"/>
    <dgm:cxn modelId="{76E44E93-32AE-4B17-B2DA-4C597B88ABA9}" type="presOf" srcId="{35D9D59D-8602-4C52-B471-9E705FF5853B}" destId="{0634EB8A-AE5E-4EAA-ACF1-8603F1A98796}" srcOrd="0" destOrd="0" presId="urn:microsoft.com/office/officeart/2005/8/layout/vList4#3"/>
    <dgm:cxn modelId="{234C362E-E1F5-4811-9D85-483DC538BA6E}" type="presOf" srcId="{7949911B-9F12-4D1F-96AD-32B2D8892B01}" destId="{00D6C8FC-19CF-4595-9ED9-372B3C66F393}" srcOrd="1" destOrd="0" presId="urn:microsoft.com/office/officeart/2005/8/layout/vList4#3"/>
    <dgm:cxn modelId="{85971BB8-F0CE-4A77-A31D-800B515E02C4}" srcId="{57FB0E86-53A1-45A9-A237-20ECE99C40B4}" destId="{0F40D2EE-0333-4D95-93DD-357CC6B2615A}" srcOrd="2" destOrd="0" parTransId="{9B9D33E2-C2FA-4383-8D5E-379D8D6BCD1A}" sibTransId="{645CF1D4-0E54-4650-8837-B3DE79AB926D}"/>
    <dgm:cxn modelId="{30D45396-3DF5-4050-8893-7ED127C1D41C}" srcId="{57FB0E86-53A1-45A9-A237-20ECE99C40B4}" destId="{6DEF415E-7A60-499F-8DF5-871CB529E9A1}" srcOrd="0" destOrd="0" parTransId="{23D6CDBB-8703-4F20-9216-34B49C45BBE0}" sibTransId="{DAF9FBF3-0815-4520-BBB9-E55147F0C31A}"/>
    <dgm:cxn modelId="{7A5E670D-8079-4FFE-BB1F-7B319193D2E8}" type="presOf" srcId="{BC46D6BD-1D82-432C-94A0-55234D00E77D}" destId="{3A138A06-B7D6-4553-BA7B-6F42043F5DC7}" srcOrd="0" destOrd="0" presId="urn:microsoft.com/office/officeart/2005/8/layout/vList4#3"/>
    <dgm:cxn modelId="{F6B63B88-3296-4688-A199-3CB0541A6F47}" srcId="{57FB0E86-53A1-45A9-A237-20ECE99C40B4}" destId="{7949911B-9F12-4D1F-96AD-32B2D8892B01}" srcOrd="1" destOrd="0" parTransId="{1BA14187-284A-4AE2-9099-DD813B061966}" sibTransId="{12D29A30-8FAF-49E0-8D11-ED92B4C05077}"/>
    <dgm:cxn modelId="{13FDF351-8839-43FA-B89D-AD84036C1E00}" type="presOf" srcId="{35D9D59D-8602-4C52-B471-9E705FF5853B}" destId="{05B74D34-2296-4584-A52A-13B6FE9CA905}" srcOrd="1" destOrd="0" presId="urn:microsoft.com/office/officeart/2005/8/layout/vList4#3"/>
    <dgm:cxn modelId="{E28EBC08-95EA-43A6-A31F-67A8344C35C2}" type="presOf" srcId="{6DEF415E-7A60-499F-8DF5-871CB529E9A1}" destId="{98B40A00-8D39-4469-80A9-81957D9BBE78}" srcOrd="0" destOrd="0" presId="urn:microsoft.com/office/officeart/2005/8/layout/vList4#3"/>
    <dgm:cxn modelId="{4D21CC91-7A3F-4BB3-9B13-9480139217A5}" srcId="{57FB0E86-53A1-45A9-A237-20ECE99C40B4}" destId="{BC46D6BD-1D82-432C-94A0-55234D00E77D}" srcOrd="4" destOrd="0" parTransId="{31B3A492-4855-48FF-8C73-B4E8DE46FB08}" sibTransId="{A93184A4-AEAD-4F28-8D3D-2ED18A5B4920}"/>
    <dgm:cxn modelId="{87B20643-A76D-473A-B9D8-9C0E6767311D}" type="presOf" srcId="{6DEF415E-7A60-499F-8DF5-871CB529E9A1}" destId="{99FB5CF7-9850-4611-B33C-0A9706164D1B}" srcOrd="1" destOrd="0" presId="urn:microsoft.com/office/officeart/2005/8/layout/vList4#3"/>
    <dgm:cxn modelId="{03D744C3-2C75-4F3F-9778-81D54D5386A7}" type="presOf" srcId="{0F40D2EE-0333-4D95-93DD-357CC6B2615A}" destId="{6AC85722-2165-46B9-B679-F2C032B3B8A1}" srcOrd="0" destOrd="0" presId="urn:microsoft.com/office/officeart/2005/8/layout/vList4#3"/>
    <dgm:cxn modelId="{CAB90843-C31C-42A8-9A1B-56F37EDF53E9}" type="presOf" srcId="{7949911B-9F12-4D1F-96AD-32B2D8892B01}" destId="{C689EB62-D37C-4C40-B5FC-68DB26DD593D}" srcOrd="0" destOrd="0" presId="urn:microsoft.com/office/officeart/2005/8/layout/vList4#3"/>
    <dgm:cxn modelId="{CD269AC9-CAEC-4148-9F41-289E1C73D4F8}" type="presOf" srcId="{0F40D2EE-0333-4D95-93DD-357CC6B2615A}" destId="{E46D418F-977A-4A43-A17D-D619428DC2F7}" srcOrd="1" destOrd="0" presId="urn:microsoft.com/office/officeart/2005/8/layout/vList4#3"/>
    <dgm:cxn modelId="{4AAE352B-E2D4-4F25-8061-B3DAEC5A425E}" srcId="{57FB0E86-53A1-45A9-A237-20ECE99C40B4}" destId="{35D9D59D-8602-4C52-B471-9E705FF5853B}" srcOrd="3" destOrd="0" parTransId="{7EE7D056-0AFE-4FF4-BBE3-DA2128CDE309}" sibTransId="{290BD0CA-24EA-4D06-A43C-E5A492204706}"/>
    <dgm:cxn modelId="{A7260FDD-54CE-457B-B813-76DD98B1C9F4}" type="presParOf" srcId="{9FB9D451-77E7-4892-BF3B-198613AA3250}" destId="{BE532D50-129B-4239-A2CC-EF962DFF1CB6}" srcOrd="0" destOrd="0" presId="urn:microsoft.com/office/officeart/2005/8/layout/vList4#3"/>
    <dgm:cxn modelId="{9B282850-5E99-4319-8EF9-F33C530DC031}" type="presParOf" srcId="{BE532D50-129B-4239-A2CC-EF962DFF1CB6}" destId="{98B40A00-8D39-4469-80A9-81957D9BBE78}" srcOrd="0" destOrd="0" presId="urn:microsoft.com/office/officeart/2005/8/layout/vList4#3"/>
    <dgm:cxn modelId="{1B504696-74C5-4C48-BD84-DB2D5E5B9F86}" type="presParOf" srcId="{BE532D50-129B-4239-A2CC-EF962DFF1CB6}" destId="{53A2F76F-ED36-4221-8E5B-E429ECEC94E4}" srcOrd="1" destOrd="0" presId="urn:microsoft.com/office/officeart/2005/8/layout/vList4#3"/>
    <dgm:cxn modelId="{423E667F-08FD-4D56-BF10-CC1A1D271AC6}" type="presParOf" srcId="{BE532D50-129B-4239-A2CC-EF962DFF1CB6}" destId="{99FB5CF7-9850-4611-B33C-0A9706164D1B}" srcOrd="2" destOrd="0" presId="urn:microsoft.com/office/officeart/2005/8/layout/vList4#3"/>
    <dgm:cxn modelId="{52D4BCFA-BF39-4CC7-ABCC-09D4032EEA0D}" type="presParOf" srcId="{9FB9D451-77E7-4892-BF3B-198613AA3250}" destId="{4DC34C7B-CC8C-4FBC-9390-51C47BE564C7}" srcOrd="1" destOrd="0" presId="urn:microsoft.com/office/officeart/2005/8/layout/vList4#3"/>
    <dgm:cxn modelId="{2D968C1F-FB9E-4867-9FD7-D6BA7E229EE6}" type="presParOf" srcId="{9FB9D451-77E7-4892-BF3B-198613AA3250}" destId="{D5C094CB-0478-4F41-8E06-CB394FB9DDA4}" srcOrd="2" destOrd="0" presId="urn:microsoft.com/office/officeart/2005/8/layout/vList4#3"/>
    <dgm:cxn modelId="{6D2380F6-3A8C-41F0-805E-C0A07C8DD3CB}" type="presParOf" srcId="{D5C094CB-0478-4F41-8E06-CB394FB9DDA4}" destId="{C689EB62-D37C-4C40-B5FC-68DB26DD593D}" srcOrd="0" destOrd="0" presId="urn:microsoft.com/office/officeart/2005/8/layout/vList4#3"/>
    <dgm:cxn modelId="{40A3707F-6AAD-4EAD-8A86-BD0728A6CD9B}" type="presParOf" srcId="{D5C094CB-0478-4F41-8E06-CB394FB9DDA4}" destId="{5F6644D9-71C6-4558-BF4A-7C9815AF59D7}" srcOrd="1" destOrd="0" presId="urn:microsoft.com/office/officeart/2005/8/layout/vList4#3"/>
    <dgm:cxn modelId="{204EEF95-C711-4B7B-9FA8-E199A9C8F532}" type="presParOf" srcId="{D5C094CB-0478-4F41-8E06-CB394FB9DDA4}" destId="{00D6C8FC-19CF-4595-9ED9-372B3C66F393}" srcOrd="2" destOrd="0" presId="urn:microsoft.com/office/officeart/2005/8/layout/vList4#3"/>
    <dgm:cxn modelId="{BDEA797D-4A4B-48B2-A1C2-5B6C51272102}" type="presParOf" srcId="{9FB9D451-77E7-4892-BF3B-198613AA3250}" destId="{E49CB5AD-82F1-4BA5-9BB3-E91AB13ACC23}" srcOrd="3" destOrd="0" presId="urn:microsoft.com/office/officeart/2005/8/layout/vList4#3"/>
    <dgm:cxn modelId="{22EBF15C-E34D-42B3-9DBC-7E4C32F0E422}" type="presParOf" srcId="{9FB9D451-77E7-4892-BF3B-198613AA3250}" destId="{8CAA92E4-F492-4AE1-95AD-A3CD52D8948C}" srcOrd="4" destOrd="0" presId="urn:microsoft.com/office/officeart/2005/8/layout/vList4#3"/>
    <dgm:cxn modelId="{57F7E9DD-E68C-4FAE-8552-A260C7C27C55}" type="presParOf" srcId="{8CAA92E4-F492-4AE1-95AD-A3CD52D8948C}" destId="{6AC85722-2165-46B9-B679-F2C032B3B8A1}" srcOrd="0" destOrd="0" presId="urn:microsoft.com/office/officeart/2005/8/layout/vList4#3"/>
    <dgm:cxn modelId="{50E2589B-88C6-4D62-BC79-FCD103E1DC1D}" type="presParOf" srcId="{8CAA92E4-F492-4AE1-95AD-A3CD52D8948C}" destId="{1B2BE82C-6154-4A4C-931F-D5656FC52C5C}" srcOrd="1" destOrd="0" presId="urn:microsoft.com/office/officeart/2005/8/layout/vList4#3"/>
    <dgm:cxn modelId="{74151986-54D0-4DFD-8526-4F21D7AD81C9}" type="presParOf" srcId="{8CAA92E4-F492-4AE1-95AD-A3CD52D8948C}" destId="{E46D418F-977A-4A43-A17D-D619428DC2F7}" srcOrd="2" destOrd="0" presId="urn:microsoft.com/office/officeart/2005/8/layout/vList4#3"/>
    <dgm:cxn modelId="{5DC53F59-8185-4786-A7DC-3DB49C76F187}" type="presParOf" srcId="{9FB9D451-77E7-4892-BF3B-198613AA3250}" destId="{592F478B-67AA-49C0-A287-B77C87151A6A}" srcOrd="5" destOrd="0" presId="urn:microsoft.com/office/officeart/2005/8/layout/vList4#3"/>
    <dgm:cxn modelId="{D472009F-00C7-4565-AB07-F283BB626A9D}" type="presParOf" srcId="{9FB9D451-77E7-4892-BF3B-198613AA3250}" destId="{9E31AAFE-B0BF-4800-931F-CCD0EDAE5B21}" srcOrd="6" destOrd="0" presId="urn:microsoft.com/office/officeart/2005/8/layout/vList4#3"/>
    <dgm:cxn modelId="{A4D3E863-226F-4D94-ABDA-CBE3020E2B7C}" type="presParOf" srcId="{9E31AAFE-B0BF-4800-931F-CCD0EDAE5B21}" destId="{0634EB8A-AE5E-4EAA-ACF1-8603F1A98796}" srcOrd="0" destOrd="0" presId="urn:microsoft.com/office/officeart/2005/8/layout/vList4#3"/>
    <dgm:cxn modelId="{21FFFFB5-DB2C-4229-92A9-83BBCD4958CD}" type="presParOf" srcId="{9E31AAFE-B0BF-4800-931F-CCD0EDAE5B21}" destId="{E3720872-6AE1-4F14-A5E8-2573BED3E5F4}" srcOrd="1" destOrd="0" presId="urn:microsoft.com/office/officeart/2005/8/layout/vList4#3"/>
    <dgm:cxn modelId="{3C313B18-1959-4B5F-B896-35E51CFC5FD7}" type="presParOf" srcId="{9E31AAFE-B0BF-4800-931F-CCD0EDAE5B21}" destId="{05B74D34-2296-4584-A52A-13B6FE9CA905}" srcOrd="2" destOrd="0" presId="urn:microsoft.com/office/officeart/2005/8/layout/vList4#3"/>
    <dgm:cxn modelId="{865C30F5-A10B-4141-B6FD-6AC2C3C6B25C}" type="presParOf" srcId="{9FB9D451-77E7-4892-BF3B-198613AA3250}" destId="{869F4B6F-96BB-4A06-9150-31A84F5CF431}" srcOrd="7" destOrd="0" presId="urn:microsoft.com/office/officeart/2005/8/layout/vList4#3"/>
    <dgm:cxn modelId="{1D6F04C2-6939-4B0E-8ABB-F6D307351FDF}" type="presParOf" srcId="{9FB9D451-77E7-4892-BF3B-198613AA3250}" destId="{7BD4D718-E3CE-4362-8543-B4B5ED0132D9}" srcOrd="8" destOrd="0" presId="urn:microsoft.com/office/officeart/2005/8/layout/vList4#3"/>
    <dgm:cxn modelId="{FD29C861-E1A9-4943-8D29-3ADEF47CD2B3}" type="presParOf" srcId="{7BD4D718-E3CE-4362-8543-B4B5ED0132D9}" destId="{3A138A06-B7D6-4553-BA7B-6F42043F5DC7}" srcOrd="0" destOrd="0" presId="urn:microsoft.com/office/officeart/2005/8/layout/vList4#3"/>
    <dgm:cxn modelId="{82E20553-DC35-4C1D-86D1-23A43F0B7535}" type="presParOf" srcId="{7BD4D718-E3CE-4362-8543-B4B5ED0132D9}" destId="{D9C5A752-7941-4C57-B371-099FD2236D0A}" srcOrd="1" destOrd="0" presId="urn:microsoft.com/office/officeart/2005/8/layout/vList4#3"/>
    <dgm:cxn modelId="{685A7ABE-4996-4C6D-B270-5D10B72BA1C6}" type="presParOf" srcId="{7BD4D718-E3CE-4362-8543-B4B5ED0132D9}" destId="{1D8A6943-BD0C-4D27-A123-F6FD5954F12F}"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6F488-8822-48AA-987E-72041C16C437}" type="doc">
      <dgm:prSet loTypeId="urn:microsoft.com/office/officeart/2005/8/layout/default#2" loCatId="list" qsTypeId="urn:microsoft.com/office/officeart/2005/8/quickstyle/simple5" qsCatId="simple" csTypeId="urn:microsoft.com/office/officeart/2005/8/colors/accent1_2" csCatId="accent1" phldr="1"/>
      <dgm:spPr/>
      <dgm:t>
        <a:bodyPr/>
        <a:lstStyle/>
        <a:p>
          <a:endParaRPr lang="en-US"/>
        </a:p>
      </dgm:t>
    </dgm:pt>
    <dgm:pt modelId="{A95A0ACF-5ED8-4A1A-AE92-4FD6D4CB659B}">
      <dgm:prSet phldrT="[Text]"/>
      <dgm:spPr/>
      <dgm:t>
        <a:bodyPr/>
        <a:lstStyle/>
        <a:p>
          <a:r>
            <a:rPr lang="en-US" dirty="0" smtClean="0"/>
            <a:t>Telling the victim what to do</a:t>
          </a:r>
          <a:endParaRPr lang="en-US" dirty="0"/>
        </a:p>
      </dgm:t>
    </dgm:pt>
    <dgm:pt modelId="{C672947A-31F9-44B2-914B-10B2B4CE32A0}" type="parTrans" cxnId="{EC8F4ABA-4BDD-49B3-BCD7-116282596970}">
      <dgm:prSet/>
      <dgm:spPr/>
      <dgm:t>
        <a:bodyPr/>
        <a:lstStyle/>
        <a:p>
          <a:endParaRPr lang="en-US"/>
        </a:p>
      </dgm:t>
    </dgm:pt>
    <dgm:pt modelId="{C26DE73F-9293-4A6A-A6AC-787FB0C369B1}" type="sibTrans" cxnId="{EC8F4ABA-4BDD-49B3-BCD7-116282596970}">
      <dgm:prSet/>
      <dgm:spPr/>
      <dgm:t>
        <a:bodyPr/>
        <a:lstStyle/>
        <a:p>
          <a:endParaRPr lang="en-US"/>
        </a:p>
      </dgm:t>
    </dgm:pt>
    <dgm:pt modelId="{7D497419-A070-4F84-9053-BF97E9D5EED4}">
      <dgm:prSet/>
      <dgm:spPr/>
      <dgm:t>
        <a:bodyPr/>
        <a:lstStyle/>
        <a:p>
          <a:r>
            <a:rPr lang="en-US" dirty="0" smtClean="0"/>
            <a:t>Helping a victim accomplish </a:t>
          </a:r>
          <a:r>
            <a:rPr lang="en-US" b="1" i="1" dirty="0" smtClean="0"/>
            <a:t>your</a:t>
          </a:r>
          <a:r>
            <a:rPr lang="en-US" dirty="0" smtClean="0"/>
            <a:t> goals </a:t>
          </a:r>
        </a:p>
      </dgm:t>
    </dgm:pt>
    <dgm:pt modelId="{12368D70-3107-4E1E-80E5-F787764222DF}" type="parTrans" cxnId="{687FEBCC-3368-4EC8-A193-DEB67EDF7FC6}">
      <dgm:prSet/>
      <dgm:spPr/>
      <dgm:t>
        <a:bodyPr/>
        <a:lstStyle/>
        <a:p>
          <a:endParaRPr lang="en-US"/>
        </a:p>
      </dgm:t>
    </dgm:pt>
    <dgm:pt modelId="{310E32A5-EE49-4AE5-9F78-0D93D86FDBE3}" type="sibTrans" cxnId="{687FEBCC-3368-4EC8-A193-DEB67EDF7FC6}">
      <dgm:prSet/>
      <dgm:spPr/>
      <dgm:t>
        <a:bodyPr/>
        <a:lstStyle/>
        <a:p>
          <a:endParaRPr lang="en-US"/>
        </a:p>
      </dgm:t>
    </dgm:pt>
    <dgm:pt modelId="{D902A1C3-869C-4DF6-9AF4-8722B8B31668}">
      <dgm:prSet/>
      <dgm:spPr/>
      <dgm:t>
        <a:bodyPr/>
        <a:lstStyle/>
        <a:p>
          <a:r>
            <a:rPr lang="en-US" dirty="0" smtClean="0"/>
            <a:t>Simply referring the victim to local agencies </a:t>
          </a:r>
        </a:p>
      </dgm:t>
    </dgm:pt>
    <dgm:pt modelId="{8A3F8650-C1E0-471E-93C4-2399CCE57137}" type="parTrans" cxnId="{D165E597-D98C-4228-BAE6-742E60956A2A}">
      <dgm:prSet/>
      <dgm:spPr/>
      <dgm:t>
        <a:bodyPr/>
        <a:lstStyle/>
        <a:p>
          <a:endParaRPr lang="en-US"/>
        </a:p>
      </dgm:t>
    </dgm:pt>
    <dgm:pt modelId="{B5649B84-3D91-40E1-85D6-6AF08B1B8E9F}" type="sibTrans" cxnId="{D165E597-D98C-4228-BAE6-742E60956A2A}">
      <dgm:prSet/>
      <dgm:spPr/>
      <dgm:t>
        <a:bodyPr/>
        <a:lstStyle/>
        <a:p>
          <a:endParaRPr lang="en-US"/>
        </a:p>
      </dgm:t>
    </dgm:pt>
    <dgm:pt modelId="{B89AC421-E595-44A5-839D-C847246E01CE}">
      <dgm:prSet/>
      <dgm:spPr/>
      <dgm:t>
        <a:bodyPr/>
        <a:lstStyle/>
        <a:p>
          <a:r>
            <a:rPr lang="en-US" smtClean="0"/>
            <a:t>Ignoring cultural, spiritual or generational values </a:t>
          </a:r>
          <a:endParaRPr lang="en-US" dirty="0" smtClean="0"/>
        </a:p>
      </dgm:t>
    </dgm:pt>
    <dgm:pt modelId="{3B95F01A-27D7-4099-AAE6-A8EEC56DA4B9}" type="parTrans" cxnId="{DC7092E2-B425-4996-B430-08B3F2EB295C}">
      <dgm:prSet/>
      <dgm:spPr/>
      <dgm:t>
        <a:bodyPr/>
        <a:lstStyle/>
        <a:p>
          <a:endParaRPr lang="en-US"/>
        </a:p>
      </dgm:t>
    </dgm:pt>
    <dgm:pt modelId="{FA6D9741-6B79-463A-AEEF-0390428EE1C8}" type="sibTrans" cxnId="{DC7092E2-B425-4996-B430-08B3F2EB295C}">
      <dgm:prSet/>
      <dgm:spPr/>
      <dgm:t>
        <a:bodyPr/>
        <a:lstStyle/>
        <a:p>
          <a:endParaRPr lang="en-US"/>
        </a:p>
      </dgm:t>
    </dgm:pt>
    <dgm:pt modelId="{95589E47-5CF0-4EF0-B8E3-8C94D08CB84A}">
      <dgm:prSet/>
      <dgm:spPr/>
      <dgm:t>
        <a:bodyPr/>
        <a:lstStyle/>
        <a:p>
          <a:r>
            <a:rPr lang="en-US" dirty="0" smtClean="0"/>
            <a:t>Recommending strategies that could increase the risk for the victim </a:t>
          </a:r>
        </a:p>
      </dgm:t>
    </dgm:pt>
    <dgm:pt modelId="{E0D2E37F-AAB2-4B8C-B209-2D63A066F1FC}" type="parTrans" cxnId="{403332A9-2290-42AD-B819-B6B60E6DFE82}">
      <dgm:prSet/>
      <dgm:spPr/>
      <dgm:t>
        <a:bodyPr/>
        <a:lstStyle/>
        <a:p>
          <a:endParaRPr lang="en-US"/>
        </a:p>
      </dgm:t>
    </dgm:pt>
    <dgm:pt modelId="{42598A3C-E659-41F9-8A80-434E57958BA0}" type="sibTrans" cxnId="{403332A9-2290-42AD-B819-B6B60E6DFE82}">
      <dgm:prSet/>
      <dgm:spPr/>
      <dgm:t>
        <a:bodyPr/>
        <a:lstStyle/>
        <a:p>
          <a:endParaRPr lang="en-US"/>
        </a:p>
      </dgm:t>
    </dgm:pt>
    <dgm:pt modelId="{08E91B9B-34B8-4504-BC91-8A9CF24041F6}">
      <dgm:prSet/>
      <dgm:spPr/>
      <dgm:t>
        <a:bodyPr/>
        <a:lstStyle/>
        <a:p>
          <a:r>
            <a:rPr lang="en-US" dirty="0" smtClean="0"/>
            <a:t>Blaming the victim</a:t>
          </a:r>
          <a:endParaRPr lang="en-US" dirty="0"/>
        </a:p>
      </dgm:t>
    </dgm:pt>
    <dgm:pt modelId="{75FE32DC-9468-4070-A6B4-C8F568D3FCA8}" type="parTrans" cxnId="{1E4DF698-88D3-4DAD-B564-B092F802C13D}">
      <dgm:prSet/>
      <dgm:spPr/>
      <dgm:t>
        <a:bodyPr/>
        <a:lstStyle/>
        <a:p>
          <a:endParaRPr lang="en-US"/>
        </a:p>
      </dgm:t>
    </dgm:pt>
    <dgm:pt modelId="{A8DEFFDC-CA03-4BD5-BBBA-345C9CBA1D31}" type="sibTrans" cxnId="{1E4DF698-88D3-4DAD-B564-B092F802C13D}">
      <dgm:prSet/>
      <dgm:spPr/>
      <dgm:t>
        <a:bodyPr/>
        <a:lstStyle/>
        <a:p>
          <a:endParaRPr lang="en-US"/>
        </a:p>
      </dgm:t>
    </dgm:pt>
    <dgm:pt modelId="{B57B4C77-E820-4C2B-A136-DB217CBE9EF9}" type="pres">
      <dgm:prSet presAssocID="{E326F488-8822-48AA-987E-72041C16C437}" presName="diagram" presStyleCnt="0">
        <dgm:presLayoutVars>
          <dgm:dir/>
          <dgm:resizeHandles val="exact"/>
        </dgm:presLayoutVars>
      </dgm:prSet>
      <dgm:spPr/>
      <dgm:t>
        <a:bodyPr/>
        <a:lstStyle/>
        <a:p>
          <a:endParaRPr lang="en-US"/>
        </a:p>
      </dgm:t>
    </dgm:pt>
    <dgm:pt modelId="{3B2167C3-FDCA-440E-8BC3-1256B6790B09}" type="pres">
      <dgm:prSet presAssocID="{A95A0ACF-5ED8-4A1A-AE92-4FD6D4CB659B}" presName="node" presStyleLbl="node1" presStyleIdx="0" presStyleCnt="6" custLinFactNeighborX="381" custLinFactNeighborY="-255">
        <dgm:presLayoutVars>
          <dgm:bulletEnabled val="1"/>
        </dgm:presLayoutVars>
      </dgm:prSet>
      <dgm:spPr/>
      <dgm:t>
        <a:bodyPr/>
        <a:lstStyle/>
        <a:p>
          <a:endParaRPr lang="en-US"/>
        </a:p>
      </dgm:t>
    </dgm:pt>
    <dgm:pt modelId="{D06EA833-B755-4B0E-B999-3A9C687442B1}" type="pres">
      <dgm:prSet presAssocID="{C26DE73F-9293-4A6A-A6AC-787FB0C369B1}" presName="sibTrans" presStyleCnt="0"/>
      <dgm:spPr/>
    </dgm:pt>
    <dgm:pt modelId="{920FA407-3C4B-4008-A7C5-FBA314F96EA8}" type="pres">
      <dgm:prSet presAssocID="{7D497419-A070-4F84-9053-BF97E9D5EED4}" presName="node" presStyleLbl="node1" presStyleIdx="1" presStyleCnt="6">
        <dgm:presLayoutVars>
          <dgm:bulletEnabled val="1"/>
        </dgm:presLayoutVars>
      </dgm:prSet>
      <dgm:spPr/>
      <dgm:t>
        <a:bodyPr/>
        <a:lstStyle/>
        <a:p>
          <a:endParaRPr lang="en-US"/>
        </a:p>
      </dgm:t>
    </dgm:pt>
    <dgm:pt modelId="{B5E3A95F-71E3-4B34-8947-591507A221E6}" type="pres">
      <dgm:prSet presAssocID="{310E32A5-EE49-4AE5-9F78-0D93D86FDBE3}" presName="sibTrans" presStyleCnt="0"/>
      <dgm:spPr/>
    </dgm:pt>
    <dgm:pt modelId="{89B1579B-6DB9-4C1E-B51B-6F6B2F8900CE}" type="pres">
      <dgm:prSet presAssocID="{D902A1C3-869C-4DF6-9AF4-8722B8B31668}" presName="node" presStyleLbl="node1" presStyleIdx="2" presStyleCnt="6">
        <dgm:presLayoutVars>
          <dgm:bulletEnabled val="1"/>
        </dgm:presLayoutVars>
      </dgm:prSet>
      <dgm:spPr/>
      <dgm:t>
        <a:bodyPr/>
        <a:lstStyle/>
        <a:p>
          <a:endParaRPr lang="en-US"/>
        </a:p>
      </dgm:t>
    </dgm:pt>
    <dgm:pt modelId="{BA57912E-B5FF-4FF6-B259-BB3A7209BE94}" type="pres">
      <dgm:prSet presAssocID="{B5649B84-3D91-40E1-85D6-6AF08B1B8E9F}" presName="sibTrans" presStyleCnt="0"/>
      <dgm:spPr/>
    </dgm:pt>
    <dgm:pt modelId="{217E3106-02B3-4C4F-949C-B065C780328A}" type="pres">
      <dgm:prSet presAssocID="{B89AC421-E595-44A5-839D-C847246E01CE}" presName="node" presStyleLbl="node1" presStyleIdx="3" presStyleCnt="6">
        <dgm:presLayoutVars>
          <dgm:bulletEnabled val="1"/>
        </dgm:presLayoutVars>
      </dgm:prSet>
      <dgm:spPr/>
      <dgm:t>
        <a:bodyPr/>
        <a:lstStyle/>
        <a:p>
          <a:endParaRPr lang="en-US"/>
        </a:p>
      </dgm:t>
    </dgm:pt>
    <dgm:pt modelId="{176657AA-25F3-4D63-955F-3B348470E086}" type="pres">
      <dgm:prSet presAssocID="{FA6D9741-6B79-463A-AEEF-0390428EE1C8}" presName="sibTrans" presStyleCnt="0"/>
      <dgm:spPr/>
    </dgm:pt>
    <dgm:pt modelId="{282353C3-9E01-41D5-92F9-334E8C851D20}" type="pres">
      <dgm:prSet presAssocID="{95589E47-5CF0-4EF0-B8E3-8C94D08CB84A}" presName="node" presStyleLbl="node1" presStyleIdx="4" presStyleCnt="6">
        <dgm:presLayoutVars>
          <dgm:bulletEnabled val="1"/>
        </dgm:presLayoutVars>
      </dgm:prSet>
      <dgm:spPr/>
      <dgm:t>
        <a:bodyPr/>
        <a:lstStyle/>
        <a:p>
          <a:endParaRPr lang="en-US"/>
        </a:p>
      </dgm:t>
    </dgm:pt>
    <dgm:pt modelId="{2F59970D-0120-4E2B-B1C4-FD01EA19A46A}" type="pres">
      <dgm:prSet presAssocID="{42598A3C-E659-41F9-8A80-434E57958BA0}" presName="sibTrans" presStyleCnt="0"/>
      <dgm:spPr/>
    </dgm:pt>
    <dgm:pt modelId="{22B52D12-8FD8-461D-A90B-8820CE6481BF}" type="pres">
      <dgm:prSet presAssocID="{08E91B9B-34B8-4504-BC91-8A9CF24041F6}" presName="node" presStyleLbl="node1" presStyleIdx="5" presStyleCnt="6">
        <dgm:presLayoutVars>
          <dgm:bulletEnabled val="1"/>
        </dgm:presLayoutVars>
      </dgm:prSet>
      <dgm:spPr/>
      <dgm:t>
        <a:bodyPr/>
        <a:lstStyle/>
        <a:p>
          <a:endParaRPr lang="en-US"/>
        </a:p>
      </dgm:t>
    </dgm:pt>
  </dgm:ptLst>
  <dgm:cxnLst>
    <dgm:cxn modelId="{B93D335B-B3C3-459D-B1B6-6154DDF5332D}" type="presOf" srcId="{A95A0ACF-5ED8-4A1A-AE92-4FD6D4CB659B}" destId="{3B2167C3-FDCA-440E-8BC3-1256B6790B09}" srcOrd="0" destOrd="0" presId="urn:microsoft.com/office/officeart/2005/8/layout/default#2"/>
    <dgm:cxn modelId="{32C3D938-3FFB-400F-9E07-3EC1A632809C}" type="presOf" srcId="{B89AC421-E595-44A5-839D-C847246E01CE}" destId="{217E3106-02B3-4C4F-949C-B065C780328A}" srcOrd="0" destOrd="0" presId="urn:microsoft.com/office/officeart/2005/8/layout/default#2"/>
    <dgm:cxn modelId="{687FEBCC-3368-4EC8-A193-DEB67EDF7FC6}" srcId="{E326F488-8822-48AA-987E-72041C16C437}" destId="{7D497419-A070-4F84-9053-BF97E9D5EED4}" srcOrd="1" destOrd="0" parTransId="{12368D70-3107-4E1E-80E5-F787764222DF}" sibTransId="{310E32A5-EE49-4AE5-9F78-0D93D86FDBE3}"/>
    <dgm:cxn modelId="{EC8F4ABA-4BDD-49B3-BCD7-116282596970}" srcId="{E326F488-8822-48AA-987E-72041C16C437}" destId="{A95A0ACF-5ED8-4A1A-AE92-4FD6D4CB659B}" srcOrd="0" destOrd="0" parTransId="{C672947A-31F9-44B2-914B-10B2B4CE32A0}" sibTransId="{C26DE73F-9293-4A6A-A6AC-787FB0C369B1}"/>
    <dgm:cxn modelId="{12004B87-2FA8-42B0-91D4-EEE9A974DC67}" type="presOf" srcId="{E326F488-8822-48AA-987E-72041C16C437}" destId="{B57B4C77-E820-4C2B-A136-DB217CBE9EF9}" srcOrd="0" destOrd="0" presId="urn:microsoft.com/office/officeart/2005/8/layout/default#2"/>
    <dgm:cxn modelId="{884F4C7A-9D82-4A07-95DD-BE204A4D30DB}" type="presOf" srcId="{95589E47-5CF0-4EF0-B8E3-8C94D08CB84A}" destId="{282353C3-9E01-41D5-92F9-334E8C851D20}" srcOrd="0" destOrd="0" presId="urn:microsoft.com/office/officeart/2005/8/layout/default#2"/>
    <dgm:cxn modelId="{D165E597-D98C-4228-BAE6-742E60956A2A}" srcId="{E326F488-8822-48AA-987E-72041C16C437}" destId="{D902A1C3-869C-4DF6-9AF4-8722B8B31668}" srcOrd="2" destOrd="0" parTransId="{8A3F8650-C1E0-471E-93C4-2399CCE57137}" sibTransId="{B5649B84-3D91-40E1-85D6-6AF08B1B8E9F}"/>
    <dgm:cxn modelId="{FC8D2B32-0F91-450C-B7C0-BAF28DEC1E0F}" type="presOf" srcId="{D902A1C3-869C-4DF6-9AF4-8722B8B31668}" destId="{89B1579B-6DB9-4C1E-B51B-6F6B2F8900CE}" srcOrd="0" destOrd="0" presId="urn:microsoft.com/office/officeart/2005/8/layout/default#2"/>
    <dgm:cxn modelId="{403332A9-2290-42AD-B819-B6B60E6DFE82}" srcId="{E326F488-8822-48AA-987E-72041C16C437}" destId="{95589E47-5CF0-4EF0-B8E3-8C94D08CB84A}" srcOrd="4" destOrd="0" parTransId="{E0D2E37F-AAB2-4B8C-B209-2D63A066F1FC}" sibTransId="{42598A3C-E659-41F9-8A80-434E57958BA0}"/>
    <dgm:cxn modelId="{5CC45261-EC9D-49F4-A2DD-DDA0E6CE5555}" type="presOf" srcId="{08E91B9B-34B8-4504-BC91-8A9CF24041F6}" destId="{22B52D12-8FD8-461D-A90B-8820CE6481BF}" srcOrd="0" destOrd="0" presId="urn:microsoft.com/office/officeart/2005/8/layout/default#2"/>
    <dgm:cxn modelId="{1E4DF698-88D3-4DAD-B564-B092F802C13D}" srcId="{E326F488-8822-48AA-987E-72041C16C437}" destId="{08E91B9B-34B8-4504-BC91-8A9CF24041F6}" srcOrd="5" destOrd="0" parTransId="{75FE32DC-9468-4070-A6B4-C8F568D3FCA8}" sibTransId="{A8DEFFDC-CA03-4BD5-BBBA-345C9CBA1D31}"/>
    <dgm:cxn modelId="{B9A49752-4506-4A1E-AB73-30802FA70DB9}" type="presOf" srcId="{7D497419-A070-4F84-9053-BF97E9D5EED4}" destId="{920FA407-3C4B-4008-A7C5-FBA314F96EA8}" srcOrd="0" destOrd="0" presId="urn:microsoft.com/office/officeart/2005/8/layout/default#2"/>
    <dgm:cxn modelId="{DC7092E2-B425-4996-B430-08B3F2EB295C}" srcId="{E326F488-8822-48AA-987E-72041C16C437}" destId="{B89AC421-E595-44A5-839D-C847246E01CE}" srcOrd="3" destOrd="0" parTransId="{3B95F01A-27D7-4099-AAE6-A8EEC56DA4B9}" sibTransId="{FA6D9741-6B79-463A-AEEF-0390428EE1C8}"/>
    <dgm:cxn modelId="{3B3DDE45-43A0-4CCF-9D77-C1BAE3D759DD}" type="presParOf" srcId="{B57B4C77-E820-4C2B-A136-DB217CBE9EF9}" destId="{3B2167C3-FDCA-440E-8BC3-1256B6790B09}" srcOrd="0" destOrd="0" presId="urn:microsoft.com/office/officeart/2005/8/layout/default#2"/>
    <dgm:cxn modelId="{1B568802-95FB-4C4B-B1B0-1920D874E6CC}" type="presParOf" srcId="{B57B4C77-E820-4C2B-A136-DB217CBE9EF9}" destId="{D06EA833-B755-4B0E-B999-3A9C687442B1}" srcOrd="1" destOrd="0" presId="urn:microsoft.com/office/officeart/2005/8/layout/default#2"/>
    <dgm:cxn modelId="{97277432-FACA-4D44-97C3-9A106BA5F8A0}" type="presParOf" srcId="{B57B4C77-E820-4C2B-A136-DB217CBE9EF9}" destId="{920FA407-3C4B-4008-A7C5-FBA314F96EA8}" srcOrd="2" destOrd="0" presId="urn:microsoft.com/office/officeart/2005/8/layout/default#2"/>
    <dgm:cxn modelId="{81E3BF84-D6B0-46E9-8913-607974BBDA69}" type="presParOf" srcId="{B57B4C77-E820-4C2B-A136-DB217CBE9EF9}" destId="{B5E3A95F-71E3-4B34-8947-591507A221E6}" srcOrd="3" destOrd="0" presId="urn:microsoft.com/office/officeart/2005/8/layout/default#2"/>
    <dgm:cxn modelId="{AF1D5724-3768-4AE6-B0EC-482D00C78687}" type="presParOf" srcId="{B57B4C77-E820-4C2B-A136-DB217CBE9EF9}" destId="{89B1579B-6DB9-4C1E-B51B-6F6B2F8900CE}" srcOrd="4" destOrd="0" presId="urn:microsoft.com/office/officeart/2005/8/layout/default#2"/>
    <dgm:cxn modelId="{D716499C-D22A-4550-8737-16C504B4447C}" type="presParOf" srcId="{B57B4C77-E820-4C2B-A136-DB217CBE9EF9}" destId="{BA57912E-B5FF-4FF6-B259-BB3A7209BE94}" srcOrd="5" destOrd="0" presId="urn:microsoft.com/office/officeart/2005/8/layout/default#2"/>
    <dgm:cxn modelId="{FDA692FB-166C-4EEB-AACE-35F5F7DAFA8B}" type="presParOf" srcId="{B57B4C77-E820-4C2B-A136-DB217CBE9EF9}" destId="{217E3106-02B3-4C4F-949C-B065C780328A}" srcOrd="6" destOrd="0" presId="urn:microsoft.com/office/officeart/2005/8/layout/default#2"/>
    <dgm:cxn modelId="{3043B103-2CEE-4BBF-952F-C4EF1D49FA7C}" type="presParOf" srcId="{B57B4C77-E820-4C2B-A136-DB217CBE9EF9}" destId="{176657AA-25F3-4D63-955F-3B348470E086}" srcOrd="7" destOrd="0" presId="urn:microsoft.com/office/officeart/2005/8/layout/default#2"/>
    <dgm:cxn modelId="{7951931C-4C55-4D87-A8D4-016EED36BC48}" type="presParOf" srcId="{B57B4C77-E820-4C2B-A136-DB217CBE9EF9}" destId="{282353C3-9E01-41D5-92F9-334E8C851D20}" srcOrd="8" destOrd="0" presId="urn:microsoft.com/office/officeart/2005/8/layout/default#2"/>
    <dgm:cxn modelId="{D4770830-7983-4BB1-9DF8-F84CB3B4CABC}" type="presParOf" srcId="{B57B4C77-E820-4C2B-A136-DB217CBE9EF9}" destId="{2F59970D-0120-4E2B-B1C4-FD01EA19A46A}" srcOrd="9" destOrd="0" presId="urn:microsoft.com/office/officeart/2005/8/layout/default#2"/>
    <dgm:cxn modelId="{827AAF5E-B6CD-4A29-8B69-C143F5B232A5}" type="presParOf" srcId="{B57B4C77-E820-4C2B-A136-DB217CBE9EF9}" destId="{22B52D12-8FD8-461D-A90B-8820CE6481BF}"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53583"/>
          </a:xfrm>
          <a:prstGeom prst="rect">
            <a:avLst/>
          </a:prstGeom>
        </p:spPr>
        <p:txBody>
          <a:bodyPr vert="horz" lIns="86164" tIns="43082" rIns="86164" bIns="43082"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53583"/>
          </a:xfrm>
          <a:prstGeom prst="rect">
            <a:avLst/>
          </a:prstGeom>
        </p:spPr>
        <p:txBody>
          <a:bodyPr vert="horz" lIns="86164" tIns="43082" rIns="86164" bIns="43082" rtlCol="0"/>
          <a:lstStyle>
            <a:lvl1pPr algn="r">
              <a:defRPr sz="1100"/>
            </a:lvl1pPr>
          </a:lstStyle>
          <a:p>
            <a:fld id="{08189AE8-2A7C-4197-886A-DCED2979C947}" type="datetimeFigureOut">
              <a:rPr lang="en-US" smtClean="0"/>
              <a:t>4/26/2015</a:t>
            </a:fld>
            <a:endParaRPr lang="en-US"/>
          </a:p>
        </p:txBody>
      </p:sp>
      <p:sp>
        <p:nvSpPr>
          <p:cNvPr id="4" name="Footer Placeholder 3"/>
          <p:cNvSpPr>
            <a:spLocks noGrp="1"/>
          </p:cNvSpPr>
          <p:nvPr>
            <p:ph type="ftr" sz="quarter" idx="2"/>
          </p:nvPr>
        </p:nvSpPr>
        <p:spPr>
          <a:xfrm>
            <a:off x="0" y="8628591"/>
            <a:ext cx="2972098" cy="453583"/>
          </a:xfrm>
          <a:prstGeom prst="rect">
            <a:avLst/>
          </a:prstGeom>
        </p:spPr>
        <p:txBody>
          <a:bodyPr vert="horz" lIns="86164" tIns="43082" rIns="86164" bIns="43082"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628591"/>
            <a:ext cx="2972098" cy="453583"/>
          </a:xfrm>
          <a:prstGeom prst="rect">
            <a:avLst/>
          </a:prstGeom>
        </p:spPr>
        <p:txBody>
          <a:bodyPr vert="horz" lIns="86164" tIns="43082" rIns="86164" bIns="43082" rtlCol="0" anchor="b"/>
          <a:lstStyle>
            <a:lvl1pPr algn="r">
              <a:defRPr sz="1100"/>
            </a:lvl1pPr>
          </a:lstStyle>
          <a:p>
            <a:fld id="{27365537-32BE-450D-9532-3DBFDA8AF9C0}" type="slidenum">
              <a:rPr lang="en-US" smtClean="0"/>
              <a:t>‹#›</a:t>
            </a:fld>
            <a:endParaRPr lang="en-US"/>
          </a:p>
        </p:txBody>
      </p:sp>
    </p:spTree>
    <p:extLst>
      <p:ext uri="{BB962C8B-B14F-4D97-AF65-F5344CB8AC3E}">
        <p14:creationId xmlns:p14="http://schemas.microsoft.com/office/powerpoint/2010/main" val="302540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084" tIns="45542" rIns="91084" bIns="45542"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084" tIns="45542" rIns="91084" bIns="45542" rtlCol="0"/>
          <a:lstStyle>
            <a:lvl1pPr algn="r">
              <a:defRPr sz="1200"/>
            </a:lvl1pPr>
          </a:lstStyle>
          <a:p>
            <a:fld id="{26B0A88D-8CA6-4A6E-840B-32616058CF4B}" type="datetimeFigureOut">
              <a:rPr lang="en-US" smtClean="0"/>
              <a:pPr/>
              <a:t>4/26/2015</a:t>
            </a:fld>
            <a:endParaRPr lang="en-US" dirty="0"/>
          </a:p>
        </p:txBody>
      </p:sp>
      <p:sp>
        <p:nvSpPr>
          <p:cNvPr id="4" name="Slide Image Placeholder 3"/>
          <p:cNvSpPr>
            <a:spLocks noGrp="1" noRot="1" noChangeAspect="1"/>
          </p:cNvSpPr>
          <p:nvPr>
            <p:ph type="sldImg" idx="2"/>
          </p:nvPr>
        </p:nvSpPr>
        <p:spPr>
          <a:xfrm>
            <a:off x="1160463" y="682625"/>
            <a:ext cx="4538662" cy="3405188"/>
          </a:xfrm>
          <a:prstGeom prst="rect">
            <a:avLst/>
          </a:prstGeom>
          <a:noFill/>
          <a:ln w="12700">
            <a:solidFill>
              <a:prstClr val="black"/>
            </a:solidFill>
          </a:ln>
        </p:spPr>
        <p:txBody>
          <a:bodyPr vert="horz" lIns="91084" tIns="45542" rIns="91084" bIns="45542"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084" tIns="45542" rIns="91084" bIns="455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084" tIns="45542" rIns="91084" bIns="45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084" tIns="45542" rIns="91084" bIns="45542" rtlCol="0" anchor="b"/>
          <a:lstStyle>
            <a:lvl1pPr algn="r">
              <a:defRPr sz="1200"/>
            </a:lvl1pPr>
          </a:lstStyle>
          <a:p>
            <a:fld id="{480D3908-9443-4078-AA7D-CC7DF75013B0}" type="slidenum">
              <a:rPr lang="en-US" smtClean="0"/>
              <a:pPr/>
              <a:t>‹#›</a:t>
            </a:fld>
            <a:endParaRPr lang="en-US" dirty="0"/>
          </a:p>
        </p:txBody>
      </p:sp>
    </p:spTree>
    <p:extLst>
      <p:ext uri="{BB962C8B-B14F-4D97-AF65-F5344CB8AC3E}">
        <p14:creationId xmlns:p14="http://schemas.microsoft.com/office/powerpoint/2010/main" val="37001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pPr defTabSz="923489"/>
            <a:r>
              <a:rPr lang="en-US" dirty="0" smtClean="0"/>
              <a:t>Professional Communication</a:t>
            </a:r>
          </a:p>
        </p:txBody>
      </p:sp>
      <p:sp>
        <p:nvSpPr>
          <p:cNvPr id="62467" name="Rectangle 7"/>
          <p:cNvSpPr>
            <a:spLocks noGrp="1" noChangeArrowheads="1"/>
          </p:cNvSpPr>
          <p:nvPr>
            <p:ph type="sldNum" sz="quarter" idx="5"/>
          </p:nvPr>
        </p:nvSpPr>
        <p:spPr>
          <a:noFill/>
        </p:spPr>
        <p:txBody>
          <a:bodyPr/>
          <a:lstStyle/>
          <a:p>
            <a:pPr defTabSz="923489"/>
            <a:fld id="{7931EB6F-4574-4AD1-A9D1-0CBB0C0ABA83}" type="slidenum">
              <a:rPr lang="en-US" smtClean="0"/>
              <a:pPr defTabSz="923489"/>
              <a:t>3</a:t>
            </a:fld>
            <a:endParaRPr lang="en-US" dirty="0" smtClean="0"/>
          </a:p>
        </p:txBody>
      </p:sp>
      <p:sp>
        <p:nvSpPr>
          <p:cNvPr id="62468" name="Rectangle 2"/>
          <p:cNvSpPr>
            <a:spLocks noGrp="1" noRot="1" noChangeAspect="1" noChangeArrowheads="1" noTextEdit="1"/>
          </p:cNvSpPr>
          <p:nvPr>
            <p:ph type="sldImg"/>
          </p:nvPr>
        </p:nvSpPr>
        <p:spPr>
          <a:xfrm>
            <a:off x="1158875" y="682625"/>
            <a:ext cx="4540250" cy="3405188"/>
          </a:xfrm>
          <a:ln/>
        </p:spPr>
      </p:sp>
      <p:sp>
        <p:nvSpPr>
          <p:cNvPr id="6246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113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100" dirty="0"/>
          </a:p>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50</a:t>
            </a:fld>
            <a:endParaRPr lang="en-US" dirty="0"/>
          </a:p>
        </p:txBody>
      </p:sp>
    </p:spTree>
    <p:extLst>
      <p:ext uri="{BB962C8B-B14F-4D97-AF65-F5344CB8AC3E}">
        <p14:creationId xmlns:p14="http://schemas.microsoft.com/office/powerpoint/2010/main" val="385184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51</a:t>
            </a:fld>
            <a:endParaRPr lang="en-US" dirty="0"/>
          </a:p>
        </p:txBody>
      </p:sp>
    </p:spTree>
    <p:extLst>
      <p:ext uri="{BB962C8B-B14F-4D97-AF65-F5344CB8AC3E}">
        <p14:creationId xmlns:p14="http://schemas.microsoft.com/office/powerpoint/2010/main" val="273422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53</a:t>
            </a:fld>
            <a:endParaRPr lang="en-US" dirty="0"/>
          </a:p>
        </p:txBody>
      </p:sp>
    </p:spTree>
    <p:extLst>
      <p:ext uri="{BB962C8B-B14F-4D97-AF65-F5344CB8AC3E}">
        <p14:creationId xmlns:p14="http://schemas.microsoft.com/office/powerpoint/2010/main" val="40771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54</a:t>
            </a:fld>
            <a:endParaRPr lang="en-US" dirty="0"/>
          </a:p>
        </p:txBody>
      </p:sp>
    </p:spTree>
    <p:extLst>
      <p:ext uri="{BB962C8B-B14F-4D97-AF65-F5344CB8AC3E}">
        <p14:creationId xmlns:p14="http://schemas.microsoft.com/office/powerpoint/2010/main" val="230049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6</a:t>
            </a:fld>
            <a:endParaRPr lang="en-US" dirty="0"/>
          </a:p>
        </p:txBody>
      </p:sp>
    </p:spTree>
    <p:extLst>
      <p:ext uri="{BB962C8B-B14F-4D97-AF65-F5344CB8AC3E}">
        <p14:creationId xmlns:p14="http://schemas.microsoft.com/office/powerpoint/2010/main" val="415120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7</a:t>
            </a:fld>
            <a:endParaRPr lang="en-US" dirty="0"/>
          </a:p>
        </p:txBody>
      </p:sp>
    </p:spTree>
    <p:extLst>
      <p:ext uri="{BB962C8B-B14F-4D97-AF65-F5344CB8AC3E}">
        <p14:creationId xmlns:p14="http://schemas.microsoft.com/office/powerpoint/2010/main" val="215974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9</a:t>
            </a:fld>
            <a:endParaRPr lang="en-US" dirty="0"/>
          </a:p>
        </p:txBody>
      </p:sp>
    </p:spTree>
    <p:extLst>
      <p:ext uri="{BB962C8B-B14F-4D97-AF65-F5344CB8AC3E}">
        <p14:creationId xmlns:p14="http://schemas.microsoft.com/office/powerpoint/2010/main" val="65197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10</a:t>
            </a:fld>
            <a:endParaRPr lang="en-US" dirty="0"/>
          </a:p>
        </p:txBody>
      </p:sp>
    </p:spTree>
    <p:extLst>
      <p:ext uri="{BB962C8B-B14F-4D97-AF65-F5344CB8AC3E}">
        <p14:creationId xmlns:p14="http://schemas.microsoft.com/office/powerpoint/2010/main" val="152993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11</a:t>
            </a:fld>
            <a:endParaRPr lang="en-US" dirty="0"/>
          </a:p>
        </p:txBody>
      </p:sp>
    </p:spTree>
    <p:extLst>
      <p:ext uri="{BB962C8B-B14F-4D97-AF65-F5344CB8AC3E}">
        <p14:creationId xmlns:p14="http://schemas.microsoft.com/office/powerpoint/2010/main" val="381134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17</a:t>
            </a:fld>
            <a:endParaRPr lang="en-US" dirty="0"/>
          </a:p>
        </p:txBody>
      </p:sp>
    </p:spTree>
    <p:extLst>
      <p:ext uri="{BB962C8B-B14F-4D97-AF65-F5344CB8AC3E}">
        <p14:creationId xmlns:p14="http://schemas.microsoft.com/office/powerpoint/2010/main" val="41862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29</a:t>
            </a:fld>
            <a:endParaRPr lang="en-US" dirty="0"/>
          </a:p>
        </p:txBody>
      </p:sp>
    </p:spTree>
    <p:extLst>
      <p:ext uri="{BB962C8B-B14F-4D97-AF65-F5344CB8AC3E}">
        <p14:creationId xmlns:p14="http://schemas.microsoft.com/office/powerpoint/2010/main" val="313607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49</a:t>
            </a:fld>
            <a:endParaRPr lang="en-US" dirty="0"/>
          </a:p>
        </p:txBody>
      </p:sp>
    </p:spTree>
    <p:extLst>
      <p:ext uri="{BB962C8B-B14F-4D97-AF65-F5344CB8AC3E}">
        <p14:creationId xmlns:p14="http://schemas.microsoft.com/office/powerpoint/2010/main" val="139565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1D8BD707-D9CF-40AE-B4C6-C98DA3205C09}" type="datetimeFigureOut">
              <a:rPr lang="en-US" smtClean="0"/>
              <a:pPr/>
              <a:t>4/26/2015</a:t>
            </a:fld>
            <a:endParaRPr lang="en-US" dirty="0"/>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dirty="0"/>
          </a:p>
        </p:txBody>
      </p:sp>
      <p:sp>
        <p:nvSpPr>
          <p:cNvPr id="25" name="Rectangle 27"/>
          <p:cNvSpPr>
            <a:spLocks noGrp="1"/>
          </p:cNvSpPr>
          <p:nvPr>
            <p:ph type="ftr" sz="quarter" idx="12"/>
          </p:nvPr>
        </p:nvSpPr>
        <p:spPr/>
        <p:txBody>
          <a:bodyPr/>
          <a:lstStyle>
            <a:lvl1pPr>
              <a:defRPr lang="en-US" smtClean="0"/>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5" name="Rectangle 5"/>
          <p:cNvSpPr>
            <a:spLocks noGrp="1"/>
          </p:cNvSpPr>
          <p:nvPr>
            <p:ph type="ftr" sz="quarter" idx="11"/>
          </p:nvPr>
        </p:nvSpPr>
        <p:spPr/>
        <p:txBody>
          <a:bodyPr/>
          <a:lstStyle/>
          <a:p>
            <a:r>
              <a:rPr lang="en-US" dirty="0" smtClean="0"/>
              <a:t>Voluntary Case Planning</a:t>
            </a:r>
            <a:endParaRPr lang="en-US" dirty="0"/>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lang="en-US"/>
            </a:lvl1pPr>
          </a:lstStyle>
          <a:p>
            <a:r>
              <a:rPr lang="en-US" dirty="0" smtClean="0"/>
              <a:t>Click to edit Master title style</a:t>
            </a:r>
            <a:endParaRPr lang="en-US" dirty="0"/>
          </a:p>
        </p:txBody>
      </p:sp>
      <p:sp>
        <p:nvSpPr>
          <p:cNvPr id="3" name="Rectangle 3"/>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1D8BD707-D9CF-40AE-B4C6-C98DA3205C09}" type="datetimeFigureOut">
              <a:rPr lang="en-US" smtClean="0"/>
              <a:pPr/>
              <a:t>4/26/2015</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dirty="0" smtClean="0"/>
              <a:t>Click to edit Master title style</a:t>
            </a:r>
            <a:endParaRPr lang="en-US" dirty="0"/>
          </a:p>
        </p:txBody>
      </p:sp>
      <p:sp>
        <p:nvSpPr>
          <p:cNvPr id="5" name="Rectangle 11"/>
          <p:cNvSpPr>
            <a:spLocks noGrp="1"/>
          </p:cNvSpPr>
          <p:nvPr>
            <p:ph type="body" idx="1"/>
          </p:nvPr>
        </p:nvSpPr>
        <p:spPr>
          <a:xfrm>
            <a:off x="609600" y="1600200"/>
            <a:ext cx="80772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1D8BD707-D9CF-40AE-B4C6-C98DA3205C09}" type="datetimeFigureOut">
              <a:rPr lang="en-US" smtClean="0"/>
              <a:pPr/>
              <a:t>4/26/2015</a:t>
            </a:fld>
            <a:endParaRPr lang="en-US"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r>
              <a:rPr lang="en-US" dirty="0" smtClean="0"/>
              <a:t>Voluntary Case Planning</a:t>
            </a:r>
            <a:endParaRPr lang="en-US"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l"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None/>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package" Target="../embeddings/Microsoft_PowerPoint_Slide1.sldx"/></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0" y="-18393"/>
            <a:ext cx="9144000" cy="687639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396" y="5744817"/>
            <a:ext cx="1722065"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600201"/>
            <a:ext cx="4876800" cy="4267200"/>
          </a:xfrm>
        </p:spPr>
        <p:txBody>
          <a:bodyPr>
            <a:normAutofit lnSpcReduction="10000"/>
          </a:bodyPr>
          <a:lstStyle/>
          <a:p>
            <a:r>
              <a:rPr lang="en-US" sz="3600" dirty="0" smtClean="0"/>
              <a:t>Mental capacity/  </a:t>
            </a:r>
          </a:p>
          <a:p>
            <a:pPr>
              <a:buNone/>
            </a:pPr>
            <a:r>
              <a:rPr lang="en-US" sz="3600" dirty="0" smtClean="0"/>
              <a:t>   ability &amp; willingness</a:t>
            </a:r>
          </a:p>
          <a:p>
            <a:pPr>
              <a:buNone/>
            </a:pPr>
            <a:r>
              <a:rPr lang="en-US" sz="3600" dirty="0" smtClean="0"/>
              <a:t>   to consent</a:t>
            </a:r>
          </a:p>
          <a:p>
            <a:endParaRPr lang="en-US" sz="3600" dirty="0" smtClean="0"/>
          </a:p>
          <a:p>
            <a:r>
              <a:rPr lang="en-US" sz="3600" dirty="0" smtClean="0"/>
              <a:t>Risk factors</a:t>
            </a:r>
          </a:p>
          <a:p>
            <a:endParaRPr lang="en-US" sz="3600" dirty="0" smtClean="0"/>
          </a:p>
          <a:p>
            <a:r>
              <a:rPr lang="en-US" sz="3600" dirty="0" smtClean="0"/>
              <a:t>Resources and support </a:t>
            </a:r>
          </a:p>
          <a:p>
            <a:pPr>
              <a:buNone/>
            </a:pPr>
            <a:r>
              <a:rPr lang="en-US" sz="3600" dirty="0" smtClean="0"/>
              <a:t>   systems</a:t>
            </a:r>
          </a:p>
          <a:p>
            <a:endParaRPr lang="en-US" dirty="0"/>
          </a:p>
        </p:txBody>
      </p:sp>
      <p:sp>
        <p:nvSpPr>
          <p:cNvPr id="2" name="Title 1"/>
          <p:cNvSpPr>
            <a:spLocks noGrp="1"/>
          </p:cNvSpPr>
          <p:nvPr>
            <p:ph type="title"/>
          </p:nvPr>
        </p:nvSpPr>
        <p:spPr/>
        <p:txBody>
          <a:bodyPr/>
          <a:lstStyle/>
          <a:p>
            <a:r>
              <a:rPr lang="en-US" dirty="0" smtClean="0"/>
              <a:t>Client Wishes</a:t>
            </a:r>
            <a:endParaRPr lang="en-US" dirty="0"/>
          </a:p>
        </p:txBody>
      </p:sp>
      <p:pic>
        <p:nvPicPr>
          <p:cNvPr id="5" name="Picture 4" descr="canstockphoto0323753.jpg"/>
          <p:cNvPicPr>
            <a:picLocks noChangeAspect="1"/>
          </p:cNvPicPr>
          <p:nvPr/>
        </p:nvPicPr>
        <p:blipFill>
          <a:blip r:embed="rId3" cstate="print"/>
          <a:stretch>
            <a:fillRect/>
          </a:stretch>
        </p:blipFill>
        <p:spPr>
          <a:xfrm rot="347296">
            <a:off x="5094568" y="1116405"/>
            <a:ext cx="3635804" cy="2584322"/>
          </a:xfrm>
          <a:prstGeom prst="rect">
            <a:avLst/>
          </a:prstGeom>
          <a:ln w="38100">
            <a:solidFill>
              <a:schemeClr val="bg2">
                <a:lumMod val="25000"/>
              </a:schemeClr>
            </a:solidFill>
          </a:ln>
          <a:effectLst>
            <a:outerShdw blurRad="292100" dist="5461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nstockphoto2631057.jpg"/>
          <p:cNvPicPr>
            <a:picLocks noChangeAspect="1"/>
          </p:cNvPicPr>
          <p:nvPr/>
        </p:nvPicPr>
        <p:blipFill>
          <a:blip r:embed="rId3" cstate="print"/>
          <a:srcRect l="51667" r="11748"/>
          <a:stretch>
            <a:fillRect/>
          </a:stretch>
        </p:blipFill>
        <p:spPr>
          <a:xfrm>
            <a:off x="5943600" y="-381000"/>
            <a:ext cx="3505200" cy="7620000"/>
          </a:xfrm>
          <a:prstGeom prst="rect">
            <a:avLst/>
          </a:prstGeom>
          <a:ln>
            <a:noFill/>
          </a:ln>
          <a:effectLst>
            <a:softEdge rad="317500"/>
          </a:effectLst>
        </p:spPr>
      </p:pic>
      <p:sp>
        <p:nvSpPr>
          <p:cNvPr id="2" name="Title 1"/>
          <p:cNvSpPr>
            <a:spLocks noGrp="1"/>
          </p:cNvSpPr>
          <p:nvPr>
            <p:ph type="title"/>
          </p:nvPr>
        </p:nvSpPr>
        <p:spPr>
          <a:xfrm>
            <a:off x="457200" y="762000"/>
            <a:ext cx="8686800" cy="1143000"/>
          </a:xfrm>
        </p:spPr>
        <p:txBody>
          <a:bodyPr>
            <a:noAutofit/>
          </a:bodyPr>
          <a:lstStyle/>
          <a:p>
            <a:r>
              <a:rPr lang="en-US" sz="4100" dirty="0" smtClean="0"/>
              <a:t>Mental Capacity and </a:t>
            </a:r>
            <a:br>
              <a:rPr lang="en-US" sz="4100" dirty="0" smtClean="0"/>
            </a:br>
            <a:r>
              <a:rPr lang="en-US" sz="4100" dirty="0" smtClean="0"/>
              <a:t>Ability to Consent</a:t>
            </a:r>
            <a:endParaRPr lang="en-US" sz="4100" dirty="0"/>
          </a:p>
        </p:txBody>
      </p:sp>
      <p:sp>
        <p:nvSpPr>
          <p:cNvPr id="3" name="Content Placeholder 2"/>
          <p:cNvSpPr>
            <a:spLocks noGrp="1"/>
          </p:cNvSpPr>
          <p:nvPr>
            <p:ph idx="1"/>
          </p:nvPr>
        </p:nvSpPr>
        <p:spPr>
          <a:xfrm>
            <a:off x="533400" y="2057400"/>
            <a:ext cx="8077200" cy="4525963"/>
          </a:xfrm>
        </p:spPr>
        <p:txBody>
          <a:bodyPr>
            <a:normAutofit/>
          </a:bodyPr>
          <a:lstStyle/>
          <a:p>
            <a:r>
              <a:rPr lang="en-US" dirty="0" smtClean="0"/>
              <a:t>Levels of consent</a:t>
            </a:r>
          </a:p>
          <a:p>
            <a:endParaRPr lang="en-US" dirty="0" smtClean="0"/>
          </a:p>
          <a:p>
            <a:endParaRPr lang="en-US" dirty="0" smtClean="0"/>
          </a:p>
          <a:p>
            <a:endParaRPr lang="en-US" dirty="0" smtClean="0"/>
          </a:p>
          <a:p>
            <a:endParaRPr lang="en-US" dirty="0" smtClean="0"/>
          </a:p>
          <a:p>
            <a:r>
              <a:rPr lang="en-US" dirty="0" smtClean="0"/>
              <a:t>Capacity can fluctuate over time</a:t>
            </a:r>
          </a:p>
          <a:p>
            <a:endParaRPr lang="en-US" dirty="0" smtClean="0"/>
          </a:p>
          <a:p>
            <a:r>
              <a:rPr lang="en-US" dirty="0" smtClean="0"/>
              <a:t>Varied reasons for lack of consent</a:t>
            </a:r>
          </a:p>
          <a:p>
            <a:endParaRPr lang="en-US" dirty="0" smtClean="0"/>
          </a:p>
          <a:p>
            <a:endParaRPr lang="en-US" dirty="0"/>
          </a:p>
        </p:txBody>
      </p:sp>
      <p:graphicFrame>
        <p:nvGraphicFramePr>
          <p:cNvPr id="6" name="Diagram 5"/>
          <p:cNvGraphicFramePr/>
          <p:nvPr>
            <p:extLst>
              <p:ext uri="{D42A27DB-BD31-4B8C-83A1-F6EECF244321}">
                <p14:modId xmlns:p14="http://schemas.microsoft.com/office/powerpoint/2010/main" val="1934266019"/>
              </p:ext>
            </p:extLst>
          </p:nvPr>
        </p:nvGraphicFramePr>
        <p:xfrm>
          <a:off x="457200" y="2209800"/>
          <a:ext cx="80010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graphicEl>
                                              <a:dgm id="{EFF439E3-EA20-4411-8F94-8CC6A02391C7}"/>
                                            </p:graphicEl>
                                          </p:spTgt>
                                        </p:tgtEl>
                                        <p:attrNameLst>
                                          <p:attrName>style.visibility</p:attrName>
                                        </p:attrNameLst>
                                      </p:cBhvr>
                                      <p:to>
                                        <p:strVal val="visible"/>
                                      </p:to>
                                    </p:set>
                                    <p:animEffect transition="in" filter="fade">
                                      <p:cBhvr>
                                        <p:cTn id="11" dur="2000"/>
                                        <p:tgtEl>
                                          <p:spTgt spid="6">
                                            <p:graphicEl>
                                              <a:dgm id="{EFF439E3-EA20-4411-8F94-8CC6A02391C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graphicEl>
                                              <a:dgm id="{1D958E0D-2219-482C-931B-C019BF888D0E}"/>
                                            </p:graphicEl>
                                          </p:spTgt>
                                        </p:tgtEl>
                                        <p:attrNameLst>
                                          <p:attrName>style.visibility</p:attrName>
                                        </p:attrNameLst>
                                      </p:cBhvr>
                                      <p:to>
                                        <p:strVal val="visible"/>
                                      </p:to>
                                    </p:set>
                                    <p:animEffect transition="in" filter="fade">
                                      <p:cBhvr>
                                        <p:cTn id="16" dur="2000"/>
                                        <p:tgtEl>
                                          <p:spTgt spid="6">
                                            <p:graphicEl>
                                              <a:dgm id="{1D958E0D-2219-482C-931B-C019BF888D0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graphicEl>
                                              <a:dgm id="{099FC20A-C5E3-4F90-8B54-7884F6D1F8D4}"/>
                                            </p:graphicEl>
                                          </p:spTgt>
                                        </p:tgtEl>
                                        <p:attrNameLst>
                                          <p:attrName>style.visibility</p:attrName>
                                        </p:attrNameLst>
                                      </p:cBhvr>
                                      <p:to>
                                        <p:strVal val="visible"/>
                                      </p:to>
                                    </p:set>
                                    <p:animEffect transition="in" filter="fade">
                                      <p:cBhvr>
                                        <p:cTn id="21" dur="2000"/>
                                        <p:tgtEl>
                                          <p:spTgt spid="6">
                                            <p:graphicEl>
                                              <a:dgm id="{099FC20A-C5E3-4F90-8B54-7884F6D1F8D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FDFD2516-F605-4394-A597-DD8F9F911DA4}"/>
                                            </p:graphicEl>
                                          </p:spTgt>
                                        </p:tgtEl>
                                        <p:attrNameLst>
                                          <p:attrName>style.visibility</p:attrName>
                                        </p:attrNameLst>
                                      </p:cBhvr>
                                      <p:to>
                                        <p:strVal val="visible"/>
                                      </p:to>
                                    </p:set>
                                    <p:animEffect transition="in" filter="fade">
                                      <p:cBhvr>
                                        <p:cTn id="26" dur="2000"/>
                                        <p:tgtEl>
                                          <p:spTgt spid="6">
                                            <p:graphicEl>
                                              <a:dgm id="{FDFD2516-F605-4394-A597-DD8F9F911DA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Client Risk Factors</a:t>
            </a:r>
            <a:endParaRPr lang="en-US" dirty="0"/>
          </a:p>
        </p:txBody>
      </p:sp>
      <p:sp>
        <p:nvSpPr>
          <p:cNvPr id="3" name="Content Placeholder 2"/>
          <p:cNvSpPr>
            <a:spLocks noGrp="1"/>
          </p:cNvSpPr>
          <p:nvPr>
            <p:ph idx="1"/>
          </p:nvPr>
        </p:nvSpPr>
        <p:spPr>
          <a:xfrm>
            <a:off x="609600" y="1600200"/>
            <a:ext cx="5562600" cy="5257800"/>
          </a:xfrm>
        </p:spPr>
        <p:txBody>
          <a:bodyPr>
            <a:normAutofit/>
          </a:bodyPr>
          <a:lstStyle/>
          <a:p>
            <a:r>
              <a:rPr lang="en-US" sz="3100" dirty="0" smtClean="0"/>
              <a:t>Health and functional ability</a:t>
            </a:r>
          </a:p>
          <a:p>
            <a:r>
              <a:rPr lang="en-US" sz="3100" dirty="0" smtClean="0"/>
              <a:t>Dementia and mental health </a:t>
            </a:r>
          </a:p>
          <a:p>
            <a:pPr>
              <a:buNone/>
            </a:pPr>
            <a:r>
              <a:rPr lang="en-US" sz="3100" dirty="0" smtClean="0"/>
              <a:t>   problems</a:t>
            </a:r>
          </a:p>
          <a:p>
            <a:r>
              <a:rPr lang="en-US" sz="3100" dirty="0" smtClean="0"/>
              <a:t>Dependency</a:t>
            </a:r>
          </a:p>
          <a:p>
            <a:r>
              <a:rPr lang="en-US" sz="3100" dirty="0" smtClean="0"/>
              <a:t>Relationship to abuser</a:t>
            </a:r>
          </a:p>
          <a:p>
            <a:r>
              <a:rPr lang="en-US" sz="3100" dirty="0" smtClean="0"/>
              <a:t>Isolation/lack of social </a:t>
            </a:r>
          </a:p>
          <a:p>
            <a:pPr>
              <a:buNone/>
            </a:pPr>
            <a:r>
              <a:rPr lang="en-US" sz="3100" dirty="0" smtClean="0"/>
              <a:t>   support</a:t>
            </a:r>
          </a:p>
          <a:p>
            <a:r>
              <a:rPr lang="en-US" sz="3100" dirty="0" smtClean="0"/>
              <a:t>Age/gender/ethnicity</a:t>
            </a:r>
          </a:p>
          <a:p>
            <a:r>
              <a:rPr lang="en-US" sz="3100" dirty="0" smtClean="0"/>
              <a:t>Recent losses</a:t>
            </a:r>
          </a:p>
        </p:txBody>
      </p:sp>
      <p:pic>
        <p:nvPicPr>
          <p:cNvPr id="5" name="Picture 4" descr="canstockphoto0716249.jpg"/>
          <p:cNvPicPr>
            <a:picLocks noChangeAspect="1"/>
          </p:cNvPicPr>
          <p:nvPr/>
        </p:nvPicPr>
        <p:blipFill>
          <a:blip r:embed="rId2" cstate="print"/>
          <a:srcRect l="27500" r="25000"/>
          <a:stretch>
            <a:fillRect/>
          </a:stretch>
        </p:blipFill>
        <p:spPr>
          <a:xfrm rot="407126">
            <a:off x="5879796" y="723034"/>
            <a:ext cx="2523074" cy="3538943"/>
          </a:xfrm>
          <a:prstGeom prst="rect">
            <a:avLst/>
          </a:prstGeom>
          <a:ln w="38100">
            <a:solidFill>
              <a:schemeClr val="bg2">
                <a:lumMod val="25000"/>
              </a:schemeClr>
            </a:solidFill>
          </a:ln>
          <a:effectLst>
            <a:outerShdw blurRad="292100" dist="520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686800" cy="1143000"/>
          </a:xfrm>
        </p:spPr>
        <p:txBody>
          <a:bodyPr>
            <a:noAutofit/>
          </a:bodyPr>
          <a:lstStyle/>
          <a:p>
            <a:r>
              <a:rPr lang="en-US" sz="4200" dirty="0" smtClean="0"/>
              <a:t>Client Resources and Support Systems</a:t>
            </a:r>
            <a:endParaRPr lang="en-US" sz="4200" dirty="0"/>
          </a:p>
        </p:txBody>
      </p:sp>
      <p:sp>
        <p:nvSpPr>
          <p:cNvPr id="3" name="Content Placeholder 2"/>
          <p:cNvSpPr>
            <a:spLocks noGrp="1"/>
          </p:cNvSpPr>
          <p:nvPr>
            <p:ph idx="1"/>
          </p:nvPr>
        </p:nvSpPr>
        <p:spPr/>
        <p:txBody>
          <a:bodyPr/>
          <a:lstStyle/>
          <a:p>
            <a:r>
              <a:rPr lang="en-US" sz="3600" dirty="0" smtClean="0"/>
              <a:t>Informal networks</a:t>
            </a:r>
          </a:p>
          <a:p>
            <a:r>
              <a:rPr lang="en-US" sz="3600" dirty="0" smtClean="0"/>
              <a:t>Public/ private services</a:t>
            </a:r>
          </a:p>
          <a:p>
            <a:pPr lvl="1"/>
            <a:r>
              <a:rPr lang="en-US" sz="3600" dirty="0" smtClean="0"/>
              <a:t>Benefits and limitations</a:t>
            </a:r>
          </a:p>
          <a:p>
            <a:r>
              <a:rPr lang="en-US" sz="3600" dirty="0" smtClean="0"/>
              <a:t>Finances</a:t>
            </a:r>
          </a:p>
          <a:p>
            <a:pPr lvl="1"/>
            <a:r>
              <a:rPr lang="en-US" sz="3600" dirty="0" smtClean="0"/>
              <a:t>Availability</a:t>
            </a:r>
          </a:p>
          <a:p>
            <a:pPr lvl="1"/>
            <a:r>
              <a:rPr lang="en-US" sz="3600" dirty="0" smtClean="0"/>
              <a:t>Willingness to spend</a:t>
            </a:r>
          </a:p>
          <a:p>
            <a:pPr lvl="1"/>
            <a:r>
              <a:rPr lang="en-US" sz="3600" dirty="0" smtClean="0"/>
              <a:t>Eligibility and waiting</a:t>
            </a:r>
          </a:p>
          <a:p>
            <a:pPr lvl="1">
              <a:buNone/>
            </a:pPr>
            <a:r>
              <a:rPr lang="en-US" sz="3600" dirty="0" smtClean="0"/>
              <a:t>  lists</a:t>
            </a:r>
          </a:p>
          <a:p>
            <a:endParaRPr lang="en-US" dirty="0"/>
          </a:p>
        </p:txBody>
      </p:sp>
      <p:pic>
        <p:nvPicPr>
          <p:cNvPr id="5" name="Picture 4" descr="canstockphoto1725622.jpg"/>
          <p:cNvPicPr>
            <a:picLocks noChangeAspect="1"/>
          </p:cNvPicPr>
          <p:nvPr/>
        </p:nvPicPr>
        <p:blipFill>
          <a:blip r:embed="rId2" cstate="print"/>
          <a:srcRect b="9475"/>
          <a:stretch>
            <a:fillRect/>
          </a:stretch>
        </p:blipFill>
        <p:spPr>
          <a:xfrm rot="398615">
            <a:off x="5943210" y="1656802"/>
            <a:ext cx="2492070" cy="3381797"/>
          </a:xfrm>
          <a:prstGeom prst="rect">
            <a:avLst/>
          </a:prstGeom>
          <a:ln w="38100">
            <a:solidFill>
              <a:schemeClr val="bg2">
                <a:lumMod val="25000"/>
              </a:schemeClr>
            </a:solidFill>
          </a:ln>
          <a:effectLst>
            <a:outerShdw blurRad="292100" dist="647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stockphoto0967437.jpg"/>
          <p:cNvPicPr>
            <a:picLocks noChangeAspect="1"/>
          </p:cNvPicPr>
          <p:nvPr/>
        </p:nvPicPr>
        <p:blipFill>
          <a:blip r:embed="rId2" cstate="print"/>
          <a:stretch>
            <a:fillRect/>
          </a:stretch>
        </p:blipFill>
        <p:spPr>
          <a:xfrm rot="20555316">
            <a:off x="517715" y="606548"/>
            <a:ext cx="2809921" cy="1853352"/>
          </a:xfrm>
          <a:prstGeom prst="rect">
            <a:avLst/>
          </a:prstGeom>
          <a:ln w="38100">
            <a:solidFill>
              <a:schemeClr val="bg2">
                <a:lumMod val="25000"/>
              </a:schemeClr>
            </a:solidFill>
          </a:ln>
          <a:effectLst>
            <a:outerShdw blurRad="292100" dist="558800" dir="2700000" algn="tl" rotWithShape="0">
              <a:srgbClr val="333333">
                <a:alpha val="65000"/>
              </a:srgbClr>
            </a:outerShdw>
          </a:effectLst>
        </p:spPr>
      </p:pic>
      <p:sp>
        <p:nvSpPr>
          <p:cNvPr id="2" name="Title 1"/>
          <p:cNvSpPr>
            <a:spLocks noGrp="1"/>
          </p:cNvSpPr>
          <p:nvPr>
            <p:ph type="title"/>
          </p:nvPr>
        </p:nvSpPr>
        <p:spPr/>
        <p:txBody>
          <a:bodyPr/>
          <a:lstStyle/>
          <a:p>
            <a:pPr algn="r"/>
            <a:r>
              <a:rPr lang="en-US" dirty="0" smtClean="0"/>
              <a:t>Perpetrator Issues</a:t>
            </a:r>
            <a:endParaRPr lang="en-US" dirty="0"/>
          </a:p>
        </p:txBody>
      </p:sp>
      <p:sp>
        <p:nvSpPr>
          <p:cNvPr id="3" name="Content Placeholder 2"/>
          <p:cNvSpPr>
            <a:spLocks noGrp="1"/>
          </p:cNvSpPr>
          <p:nvPr>
            <p:ph idx="1"/>
          </p:nvPr>
        </p:nvSpPr>
        <p:spPr>
          <a:xfrm>
            <a:off x="2057400" y="2514600"/>
            <a:ext cx="6629400" cy="3611563"/>
          </a:xfrm>
        </p:spPr>
        <p:txBody>
          <a:bodyPr/>
          <a:lstStyle/>
          <a:p>
            <a:r>
              <a:rPr lang="en-US" sz="3600" dirty="0" smtClean="0"/>
              <a:t>Relationship to the victim</a:t>
            </a:r>
          </a:p>
          <a:p>
            <a:r>
              <a:rPr lang="en-US" sz="3600" dirty="0" smtClean="0"/>
              <a:t>Mental health/substance abuse</a:t>
            </a:r>
          </a:p>
          <a:p>
            <a:r>
              <a:rPr lang="en-US" sz="3600" dirty="0" smtClean="0"/>
              <a:t>Dependency</a:t>
            </a:r>
          </a:p>
          <a:p>
            <a:r>
              <a:rPr lang="en-US" sz="3600" dirty="0" smtClean="0"/>
              <a:t>Motives for abusing</a:t>
            </a:r>
          </a:p>
          <a:p>
            <a:r>
              <a:rPr lang="en-US" sz="3600" dirty="0" smtClean="0"/>
              <a:t>Willingness/ability to change</a:t>
            </a:r>
          </a:p>
          <a:p>
            <a:r>
              <a:rPr lang="en-US" sz="3600" dirty="0" smtClean="0"/>
              <a:t>Access and level of threat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nstockphoto1379799.jpg"/>
          <p:cNvPicPr>
            <a:picLocks noChangeAspect="1"/>
          </p:cNvPicPr>
          <p:nvPr/>
        </p:nvPicPr>
        <p:blipFill>
          <a:blip r:embed="rId2" cstate="print">
            <a:clrChange>
              <a:clrFrom>
                <a:srgbClr val="FFFFFF"/>
              </a:clrFrom>
              <a:clrTo>
                <a:srgbClr val="FFFFFF">
                  <a:alpha val="0"/>
                </a:srgbClr>
              </a:clrTo>
            </a:clrChange>
          </a:blip>
          <a:stretch>
            <a:fillRect/>
          </a:stretch>
        </p:blipFill>
        <p:spPr>
          <a:xfrm rot="19205041">
            <a:off x="4909963" y="-12926"/>
            <a:ext cx="5740628" cy="4800600"/>
          </a:xfrm>
          <a:prstGeom prst="rect">
            <a:avLst/>
          </a:prstGeom>
        </p:spPr>
      </p:pic>
      <p:sp>
        <p:nvSpPr>
          <p:cNvPr id="2" name="Title 1"/>
          <p:cNvSpPr>
            <a:spLocks noGrp="1"/>
          </p:cNvSpPr>
          <p:nvPr>
            <p:ph type="title"/>
          </p:nvPr>
        </p:nvSpPr>
        <p:spPr/>
        <p:txBody>
          <a:bodyPr/>
          <a:lstStyle/>
          <a:p>
            <a:r>
              <a:rPr lang="en-US" dirty="0" smtClean="0"/>
              <a:t>Motives for Abusing</a:t>
            </a:r>
            <a:endParaRPr lang="en-US" dirty="0"/>
          </a:p>
        </p:txBody>
      </p:sp>
      <p:sp>
        <p:nvSpPr>
          <p:cNvPr id="3" name="Content Placeholder 2"/>
          <p:cNvSpPr>
            <a:spLocks noGrp="1"/>
          </p:cNvSpPr>
          <p:nvPr>
            <p:ph idx="1"/>
          </p:nvPr>
        </p:nvSpPr>
        <p:spPr/>
        <p:txBody>
          <a:bodyPr/>
          <a:lstStyle/>
          <a:p>
            <a:r>
              <a:rPr lang="en-US" sz="3600" dirty="0" smtClean="0"/>
              <a:t>Financial gain</a:t>
            </a:r>
          </a:p>
          <a:p>
            <a:r>
              <a:rPr lang="en-US" sz="3600" dirty="0" smtClean="0"/>
              <a:t>Mental illness/substance </a:t>
            </a:r>
          </a:p>
          <a:p>
            <a:pPr>
              <a:buNone/>
            </a:pPr>
            <a:r>
              <a:rPr lang="en-US" sz="3600" dirty="0" smtClean="0"/>
              <a:t>   abuse/other impairment</a:t>
            </a:r>
          </a:p>
          <a:p>
            <a:r>
              <a:rPr lang="en-US" sz="3600" dirty="0" err="1" smtClean="0"/>
              <a:t>Caregiving</a:t>
            </a:r>
            <a:r>
              <a:rPr lang="en-US" sz="3600" dirty="0" smtClean="0"/>
              <a:t> issues</a:t>
            </a:r>
          </a:p>
          <a:p>
            <a:r>
              <a:rPr lang="en-US" sz="3600" dirty="0" smtClean="0"/>
              <a:t>Dependency</a:t>
            </a:r>
          </a:p>
          <a:p>
            <a:r>
              <a:rPr lang="en-US" sz="3600" dirty="0" smtClean="0"/>
              <a:t>Interpersonal dysfunction</a:t>
            </a:r>
          </a:p>
          <a:p>
            <a:r>
              <a:rPr lang="en-US" sz="3600" dirty="0" smtClean="0"/>
              <a:t>Power and control</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686800" cy="1143000"/>
          </a:xfrm>
        </p:spPr>
        <p:txBody>
          <a:bodyPr>
            <a:noAutofit/>
          </a:bodyPr>
          <a:lstStyle/>
          <a:p>
            <a:r>
              <a:rPr lang="en-US" sz="3900" dirty="0" smtClean="0"/>
              <a:t>Assessing Abuser’s Willingness to Change</a:t>
            </a:r>
            <a:endParaRPr lang="en-US" sz="3900" dirty="0"/>
          </a:p>
        </p:txBody>
      </p:sp>
      <p:sp>
        <p:nvSpPr>
          <p:cNvPr id="3" name="Content Placeholder 2"/>
          <p:cNvSpPr>
            <a:spLocks noGrp="1"/>
          </p:cNvSpPr>
          <p:nvPr>
            <p:ph idx="1"/>
          </p:nvPr>
        </p:nvSpPr>
        <p:spPr>
          <a:xfrm>
            <a:off x="609600" y="1600200"/>
            <a:ext cx="5638800" cy="4525963"/>
          </a:xfrm>
        </p:spPr>
        <p:txBody>
          <a:bodyPr>
            <a:normAutofit/>
          </a:bodyPr>
          <a:lstStyle/>
          <a:p>
            <a:r>
              <a:rPr lang="en-US" dirty="0" smtClean="0"/>
              <a:t>Victim’s wishes for abuser</a:t>
            </a:r>
          </a:p>
          <a:p>
            <a:endParaRPr lang="en-US" dirty="0" smtClean="0"/>
          </a:p>
          <a:p>
            <a:r>
              <a:rPr lang="en-US" dirty="0" smtClean="0"/>
              <a:t>Abuser’s willingness to stop </a:t>
            </a:r>
          </a:p>
          <a:p>
            <a:pPr>
              <a:buNone/>
            </a:pPr>
            <a:r>
              <a:rPr lang="en-US" dirty="0" smtClean="0"/>
              <a:t>   abuse, learn new skills, get  </a:t>
            </a:r>
          </a:p>
          <a:p>
            <a:pPr>
              <a:buNone/>
            </a:pPr>
            <a:r>
              <a:rPr lang="en-US" dirty="0" smtClean="0"/>
              <a:t>   treatment, pay back</a:t>
            </a:r>
          </a:p>
          <a:p>
            <a:endParaRPr lang="en-US" dirty="0" smtClean="0"/>
          </a:p>
          <a:p>
            <a:r>
              <a:rPr lang="en-US" dirty="0" smtClean="0"/>
              <a:t>Can treatment be monitored</a:t>
            </a:r>
          </a:p>
          <a:p>
            <a:endParaRPr lang="en-US" dirty="0" smtClean="0"/>
          </a:p>
          <a:p>
            <a:r>
              <a:rPr lang="en-US" dirty="0" smtClean="0"/>
              <a:t>Abuser’s admission of wrongdoing</a:t>
            </a:r>
          </a:p>
          <a:p>
            <a:endParaRPr lang="en-US" dirty="0" smtClean="0"/>
          </a:p>
          <a:p>
            <a:endParaRPr lang="en-US" dirty="0" smtClean="0"/>
          </a:p>
          <a:p>
            <a:endParaRPr lang="en-US" dirty="0"/>
          </a:p>
        </p:txBody>
      </p:sp>
      <p:pic>
        <p:nvPicPr>
          <p:cNvPr id="5" name="Picture 4" descr="canstockphoto0387478.jpg"/>
          <p:cNvPicPr>
            <a:picLocks noChangeAspect="1"/>
          </p:cNvPicPr>
          <p:nvPr/>
        </p:nvPicPr>
        <p:blipFill>
          <a:blip r:embed="rId2" cstate="print"/>
          <a:stretch>
            <a:fillRect/>
          </a:stretch>
        </p:blipFill>
        <p:spPr>
          <a:xfrm rot="557966">
            <a:off x="5534034" y="2055275"/>
            <a:ext cx="3202401" cy="2457082"/>
          </a:xfrm>
          <a:prstGeom prst="rect">
            <a:avLst/>
          </a:prstGeom>
          <a:ln w="38100">
            <a:solidFill>
              <a:schemeClr val="bg2">
                <a:lumMod val="25000"/>
              </a:schemeClr>
            </a:solidFill>
          </a:ln>
          <a:effectLst>
            <a:outerShdw blurRad="292100" dist="520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Abuser’s Level of Threat</a:t>
            </a:r>
            <a:endParaRPr lang="en-US" dirty="0"/>
          </a:p>
        </p:txBody>
      </p:sp>
      <p:sp>
        <p:nvSpPr>
          <p:cNvPr id="3" name="Content Placeholder 2"/>
          <p:cNvSpPr>
            <a:spLocks noGrp="1"/>
          </p:cNvSpPr>
          <p:nvPr>
            <p:ph idx="1"/>
          </p:nvPr>
        </p:nvSpPr>
        <p:spPr>
          <a:xfrm>
            <a:off x="3581400" y="1600200"/>
            <a:ext cx="5105400" cy="4525963"/>
          </a:xfrm>
        </p:spPr>
        <p:txBody>
          <a:bodyPr>
            <a:normAutofit/>
          </a:bodyPr>
          <a:lstStyle/>
          <a:p>
            <a:r>
              <a:rPr lang="en-US" sz="3200" dirty="0" smtClean="0"/>
              <a:t>Continued or potential  </a:t>
            </a:r>
          </a:p>
          <a:p>
            <a:pPr indent="0">
              <a:buNone/>
            </a:pPr>
            <a:r>
              <a:rPr lang="en-US" sz="3200" dirty="0"/>
              <a:t> </a:t>
            </a:r>
            <a:r>
              <a:rPr lang="en-US" sz="3200" dirty="0" smtClean="0"/>
              <a:t>  access to victim</a:t>
            </a:r>
          </a:p>
          <a:p>
            <a:r>
              <a:rPr lang="en-US" sz="3200" dirty="0" smtClean="0"/>
              <a:t>Victim’s ability/desire to  </a:t>
            </a:r>
          </a:p>
          <a:p>
            <a:pPr>
              <a:buNone/>
            </a:pPr>
            <a:r>
              <a:rPr lang="en-US" sz="3200" dirty="0" smtClean="0"/>
              <a:t>    deny access</a:t>
            </a:r>
          </a:p>
          <a:p>
            <a:r>
              <a:rPr lang="en-US" sz="3200" dirty="0" smtClean="0"/>
              <a:t>Weapons in the home</a:t>
            </a:r>
          </a:p>
          <a:p>
            <a:r>
              <a:rPr lang="en-US" sz="3200" dirty="0" smtClean="0"/>
              <a:t>Mitigating factors</a:t>
            </a:r>
          </a:p>
          <a:p>
            <a:pPr lvl="1"/>
            <a:r>
              <a:rPr lang="en-US" sz="3200" dirty="0" smtClean="0"/>
              <a:t>Others in home to monitor</a:t>
            </a:r>
          </a:p>
          <a:p>
            <a:pPr lvl="1"/>
            <a:r>
              <a:rPr lang="en-US" sz="3200" dirty="0" smtClean="0"/>
              <a:t>Assets secured</a:t>
            </a:r>
          </a:p>
          <a:p>
            <a:endParaRPr lang="en-US" dirty="0"/>
          </a:p>
        </p:txBody>
      </p:sp>
      <p:pic>
        <p:nvPicPr>
          <p:cNvPr id="86022" name="Picture 6" descr="C:\Users\HP Compaq\AppData\Local\Microsoft\Windows\Temporary Internet Files\Content.IE5\VXPNYH5E\MP900448706[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634" t="5977" r="35173" b="64598"/>
          <a:stretch/>
        </p:blipFill>
        <p:spPr bwMode="auto">
          <a:xfrm rot="185306">
            <a:off x="569349" y="1910370"/>
            <a:ext cx="2794852" cy="3716467"/>
          </a:xfrm>
          <a:prstGeom prst="rect">
            <a:avLst/>
          </a:prstGeom>
          <a:solidFill>
            <a:srgbClr val="FFFFFF">
              <a:shade val="85000"/>
            </a:srgbClr>
          </a:solidFill>
          <a:ln w="88900" cap="sq">
            <a:solidFill>
              <a:schemeClr val="tx1">
                <a:lumMod val="50000"/>
                <a:lumOff val="50000"/>
              </a:schemeClr>
            </a:solidFill>
            <a:miter lim="800000"/>
          </a:ln>
          <a:effectLst>
            <a:outerShdw blurRad="406400" dist="546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Urgency of Situation</a:t>
            </a:r>
            <a:endParaRPr lang="en-US" dirty="0"/>
          </a:p>
        </p:txBody>
      </p:sp>
      <p:sp>
        <p:nvSpPr>
          <p:cNvPr id="3" name="Content Placeholder 2"/>
          <p:cNvSpPr>
            <a:spLocks noGrp="1"/>
          </p:cNvSpPr>
          <p:nvPr>
            <p:ph idx="1"/>
          </p:nvPr>
        </p:nvSpPr>
        <p:spPr>
          <a:xfrm>
            <a:off x="609600" y="1600200"/>
            <a:ext cx="5334000" cy="4525963"/>
          </a:xfrm>
        </p:spPr>
        <p:txBody>
          <a:bodyPr>
            <a:normAutofit/>
          </a:bodyPr>
          <a:lstStyle/>
          <a:p>
            <a:r>
              <a:rPr lang="en-US" sz="3600" dirty="0" smtClean="0"/>
              <a:t>Lack of supervision</a:t>
            </a:r>
          </a:p>
          <a:p>
            <a:r>
              <a:rPr lang="en-US" sz="3600" dirty="0" smtClean="0"/>
              <a:t>Imminent danger of </a:t>
            </a:r>
          </a:p>
          <a:p>
            <a:pPr>
              <a:buNone/>
            </a:pPr>
            <a:r>
              <a:rPr lang="en-US" sz="3600" dirty="0" smtClean="0"/>
              <a:t>    violence</a:t>
            </a:r>
          </a:p>
          <a:p>
            <a:r>
              <a:rPr lang="en-US" sz="3600" dirty="0" smtClean="0"/>
              <a:t>Imminent eviction</a:t>
            </a:r>
          </a:p>
          <a:p>
            <a:r>
              <a:rPr lang="en-US" sz="3600" dirty="0" smtClean="0"/>
              <a:t>Unsafe environment</a:t>
            </a:r>
          </a:p>
          <a:p>
            <a:r>
              <a:rPr lang="en-US" sz="3600" dirty="0" smtClean="0"/>
              <a:t>Imminent risk of serious </a:t>
            </a:r>
          </a:p>
          <a:p>
            <a:pPr>
              <a:buNone/>
            </a:pPr>
            <a:r>
              <a:rPr lang="en-US" sz="3600" dirty="0" smtClean="0"/>
              <a:t>   financial losses</a:t>
            </a:r>
            <a:endParaRPr lang="en-US" sz="3600" dirty="0"/>
          </a:p>
        </p:txBody>
      </p:sp>
      <p:pic>
        <p:nvPicPr>
          <p:cNvPr id="8" name="Picture 7" descr="canstockphoto1107815.jpg"/>
          <p:cNvPicPr>
            <a:picLocks noChangeAspect="1"/>
          </p:cNvPicPr>
          <p:nvPr/>
        </p:nvPicPr>
        <p:blipFill>
          <a:blip r:embed="rId2" cstate="print"/>
          <a:stretch>
            <a:fillRect/>
          </a:stretch>
        </p:blipFill>
        <p:spPr>
          <a:xfrm rot="216161">
            <a:off x="6009614" y="975188"/>
            <a:ext cx="2258389" cy="3387583"/>
          </a:xfrm>
          <a:prstGeom prst="rect">
            <a:avLst/>
          </a:prstGeom>
          <a:ln w="57150">
            <a:solidFill>
              <a:schemeClr val="tx2">
                <a:lumMod val="75000"/>
              </a:schemeClr>
            </a:solidFill>
          </a:ln>
          <a:effectLst>
            <a:outerShdw blurRad="292100" dist="4699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a:xfrm>
            <a:off x="609600" y="1600200"/>
            <a:ext cx="4876800" cy="4525963"/>
          </a:xfrm>
        </p:spPr>
        <p:txBody>
          <a:bodyPr>
            <a:normAutofit fontScale="92500"/>
          </a:bodyPr>
          <a:lstStyle/>
          <a:p>
            <a:r>
              <a:rPr lang="en-US" sz="3200" dirty="0" smtClean="0"/>
              <a:t>Autonomy vs. protection</a:t>
            </a:r>
          </a:p>
          <a:p>
            <a:r>
              <a:rPr lang="en-US" sz="3200" dirty="0" smtClean="0"/>
              <a:t>Least restrictive alternative</a:t>
            </a:r>
          </a:p>
          <a:p>
            <a:r>
              <a:rPr lang="en-US" sz="3200" dirty="0" smtClean="0"/>
              <a:t>Benefits and risks of each </a:t>
            </a:r>
          </a:p>
          <a:p>
            <a:pPr>
              <a:buNone/>
            </a:pPr>
            <a:r>
              <a:rPr lang="en-US" sz="3200" dirty="0" smtClean="0"/>
              <a:t>    alternative</a:t>
            </a:r>
          </a:p>
          <a:p>
            <a:r>
              <a:rPr lang="en-US" sz="3200" dirty="0" smtClean="0"/>
              <a:t>Competing and conflicting </a:t>
            </a:r>
          </a:p>
          <a:p>
            <a:pPr>
              <a:buNone/>
            </a:pPr>
            <a:r>
              <a:rPr lang="en-US" sz="3200" dirty="0" smtClean="0"/>
              <a:t>    principles</a:t>
            </a:r>
          </a:p>
          <a:p>
            <a:r>
              <a:rPr lang="en-US" sz="3200" dirty="0" smtClean="0"/>
              <a:t>Self-awareness</a:t>
            </a:r>
          </a:p>
          <a:p>
            <a:pPr lvl="1"/>
            <a:r>
              <a:rPr lang="en-US" dirty="0" smtClean="0"/>
              <a:t>Whose needs are being met?</a:t>
            </a:r>
          </a:p>
          <a:p>
            <a:pPr lvl="1"/>
            <a:r>
              <a:rPr lang="en-US" dirty="0" smtClean="0"/>
              <a:t>Whose life is it anyway?</a:t>
            </a:r>
          </a:p>
          <a:p>
            <a:endParaRPr lang="en-US" dirty="0"/>
          </a:p>
        </p:txBody>
      </p:sp>
      <p:pic>
        <p:nvPicPr>
          <p:cNvPr id="4" name="Picture 3" descr="canstockphoto2692387.jpg"/>
          <p:cNvPicPr>
            <a:picLocks noChangeAspect="1"/>
          </p:cNvPicPr>
          <p:nvPr/>
        </p:nvPicPr>
        <p:blipFill>
          <a:blip r:embed="rId2" cstate="print"/>
          <a:srcRect l="19167" t="24937" r="9167"/>
          <a:stretch>
            <a:fillRect/>
          </a:stretch>
        </p:blipFill>
        <p:spPr>
          <a:xfrm rot="233719">
            <a:off x="5840064" y="1900366"/>
            <a:ext cx="2787862" cy="1941778"/>
          </a:xfrm>
          <a:prstGeom prst="rect">
            <a:avLst/>
          </a:prstGeom>
          <a:ln w="38100">
            <a:solidFill>
              <a:schemeClr val="tx2">
                <a:lumMod val="75000"/>
              </a:schemeClr>
            </a:solidFill>
          </a:ln>
          <a:effectLst>
            <a:outerShdw blurRad="292100" dist="5842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04800" y="990600"/>
            <a:ext cx="8153400" cy="25146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838200"/>
            <a:ext cx="6705600" cy="2308324"/>
          </a:xfrm>
          <a:prstGeom prst="rect">
            <a:avLst/>
          </a:prstGeom>
          <a:noFill/>
        </p:spPr>
        <p:txBody>
          <a:bodyPr wrap="square" rtlCol="0">
            <a:spAutoFit/>
          </a:bodyPr>
          <a:lstStyle/>
          <a:p>
            <a:endParaRPr lang="en-US" dirty="0" smtClean="0"/>
          </a:p>
          <a:p>
            <a:r>
              <a:rPr lang="en-US" dirty="0" smtClean="0"/>
              <a:t>This training was produced by the Academy for Professional Excellence under 2009-SZ-B9-K008, awarded by the Office for Victims of Crime, Office of Justice Programs, U.S. Department of Justice. The opinions, findings, and conclusions or recommendations expressed in this training are those of the contributors and do not necessarily represent the official position or policies of the U.S. Department of Justice. </a:t>
            </a:r>
            <a:endParaRPr lang="en-US" dirty="0"/>
          </a:p>
        </p:txBody>
      </p:sp>
      <p:sp>
        <p:nvSpPr>
          <p:cNvPr id="7" name="TextBox 6"/>
          <p:cNvSpPr txBox="1"/>
          <p:nvPr/>
        </p:nvSpPr>
        <p:spPr>
          <a:xfrm>
            <a:off x="4114800" y="3886200"/>
            <a:ext cx="4191000" cy="1200329"/>
          </a:xfrm>
          <a:prstGeom prst="rect">
            <a:avLst/>
          </a:prstGeom>
          <a:noFill/>
        </p:spPr>
        <p:txBody>
          <a:bodyPr wrap="square" rtlCol="0">
            <a:spAutoFit/>
          </a:bodyPr>
          <a:lstStyle/>
          <a:p>
            <a:r>
              <a:rPr lang="en-US" dirty="0" smtClean="0"/>
              <a:t>The National APS Training Project is a project of the Academy for Professional Excellence, San Diego State University School of Social Work </a:t>
            </a:r>
            <a:endParaRPr lang="en-US" dirty="0"/>
          </a:p>
        </p:txBody>
      </p:sp>
      <p:pic>
        <p:nvPicPr>
          <p:cNvPr id="8" name="Picture 1" descr="C:\Documents and Settings\Administrator\My Documents\My Pictures\Microsoft Clip Organizer\j0437956.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676400" y="4114800"/>
            <a:ext cx="2057400" cy="1921196"/>
          </a:xfrm>
          <a:prstGeom prst="rect">
            <a:avLst/>
          </a:prstGeom>
          <a:noFill/>
        </p:spPr>
      </p:pic>
      <p:sp>
        <p:nvSpPr>
          <p:cNvPr id="9" name="Slide Number Placeholder 8"/>
          <p:cNvSpPr>
            <a:spLocks noGrp="1"/>
          </p:cNvSpPr>
          <p:nvPr>
            <p:ph type="sldNum" sz="quarter" idx="12"/>
          </p:nvPr>
        </p:nvSpPr>
        <p:spPr/>
        <p:txBody>
          <a:bodyPr/>
          <a:lstStyle/>
          <a:p>
            <a:fld id="{005F5EE9-B3E7-4B9D-B3DE-55200B02660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Cultural Considerations</a:t>
            </a:r>
            <a:endParaRPr lang="en-US" dirty="0"/>
          </a:p>
        </p:txBody>
      </p:sp>
      <p:sp>
        <p:nvSpPr>
          <p:cNvPr id="3" name="Content Placeholder 2"/>
          <p:cNvSpPr>
            <a:spLocks noGrp="1"/>
          </p:cNvSpPr>
          <p:nvPr>
            <p:ph idx="1"/>
          </p:nvPr>
        </p:nvSpPr>
        <p:spPr>
          <a:xfrm>
            <a:off x="4191000" y="1600200"/>
            <a:ext cx="4495800" cy="4525963"/>
          </a:xfrm>
        </p:spPr>
        <p:txBody>
          <a:bodyPr>
            <a:normAutofit/>
          </a:bodyPr>
          <a:lstStyle/>
          <a:p>
            <a:pPr>
              <a:spcBef>
                <a:spcPts val="1200"/>
              </a:spcBef>
            </a:pPr>
            <a:r>
              <a:rPr lang="en-US" dirty="0" smtClean="0"/>
              <a:t>Values</a:t>
            </a:r>
          </a:p>
          <a:p>
            <a:pPr>
              <a:spcBef>
                <a:spcPts val="1200"/>
              </a:spcBef>
            </a:pPr>
            <a:r>
              <a:rPr lang="en-US" dirty="0" smtClean="0"/>
              <a:t>Attitudes about abuse</a:t>
            </a:r>
          </a:p>
          <a:p>
            <a:pPr>
              <a:spcBef>
                <a:spcPts val="1200"/>
              </a:spcBef>
            </a:pPr>
            <a:r>
              <a:rPr lang="en-US" dirty="0" smtClean="0"/>
              <a:t>Which services are </a:t>
            </a:r>
          </a:p>
          <a:p>
            <a:pPr>
              <a:spcBef>
                <a:spcPts val="1200"/>
              </a:spcBef>
              <a:buNone/>
            </a:pPr>
            <a:r>
              <a:rPr lang="en-US" dirty="0" smtClean="0"/>
              <a:t>    acceptable, compatible,  </a:t>
            </a:r>
          </a:p>
          <a:p>
            <a:pPr>
              <a:spcBef>
                <a:spcPts val="1200"/>
              </a:spcBef>
              <a:buNone/>
            </a:pPr>
            <a:r>
              <a:rPr lang="en-US" dirty="0" smtClean="0"/>
              <a:t>    accessible</a:t>
            </a:r>
          </a:p>
          <a:p>
            <a:pPr>
              <a:spcBef>
                <a:spcPts val="1200"/>
              </a:spcBef>
            </a:pPr>
            <a:r>
              <a:rPr lang="en-US" dirty="0" smtClean="0"/>
              <a:t>Who should provide them </a:t>
            </a:r>
          </a:p>
          <a:p>
            <a:pPr>
              <a:spcBef>
                <a:spcPts val="1200"/>
              </a:spcBef>
              <a:buNone/>
            </a:pPr>
            <a:r>
              <a:rPr lang="en-US" dirty="0" smtClean="0"/>
              <a:t>    and how</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2058" r="15841" b="50000"/>
          <a:stretch/>
        </p:blipFill>
        <p:spPr>
          <a:xfrm rot="239130">
            <a:off x="1335486" y="1912885"/>
            <a:ext cx="2380593" cy="3429000"/>
          </a:xfrm>
          <a:prstGeom prst="rect">
            <a:avLst/>
          </a:prstGeom>
          <a:solidFill>
            <a:srgbClr val="FFFFFF">
              <a:shade val="85000"/>
            </a:srgbClr>
          </a:solidFill>
          <a:ln w="88900" cap="sq">
            <a:solidFill>
              <a:schemeClr val="tx1">
                <a:lumMod val="50000"/>
                <a:lumOff val="50000"/>
              </a:schemeClr>
            </a:solidFill>
            <a:miter lim="800000"/>
          </a:ln>
          <a:effectLst>
            <a:outerShdw blurRad="431800" dist="5715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Preplanning</a:t>
            </a:r>
            <a:endParaRPr lang="en-US" dirty="0"/>
          </a:p>
        </p:txBody>
      </p:sp>
      <p:sp>
        <p:nvSpPr>
          <p:cNvPr id="3" name="Content Placeholder 2"/>
          <p:cNvSpPr>
            <a:spLocks noGrp="1"/>
          </p:cNvSpPr>
          <p:nvPr>
            <p:ph idx="1"/>
          </p:nvPr>
        </p:nvSpPr>
        <p:spPr/>
        <p:txBody>
          <a:bodyPr/>
          <a:lstStyle/>
          <a:p>
            <a:r>
              <a:rPr lang="en-US" dirty="0" smtClean="0"/>
              <a:t>Select a recorder and reporter</a:t>
            </a:r>
          </a:p>
          <a:p>
            <a:r>
              <a:rPr lang="en-US" dirty="0" smtClean="0"/>
              <a:t>Read the case  </a:t>
            </a:r>
          </a:p>
          <a:p>
            <a:r>
              <a:rPr lang="en-US" dirty="0" smtClean="0"/>
              <a:t>Complete the exercise</a:t>
            </a:r>
            <a:endParaRPr lang="en-US" dirty="0"/>
          </a:p>
        </p:txBody>
      </p:sp>
      <p:grpSp>
        <p:nvGrpSpPr>
          <p:cNvPr id="5" name="Group 8"/>
          <p:cNvGrpSpPr/>
          <p:nvPr/>
        </p:nvGrpSpPr>
        <p:grpSpPr>
          <a:xfrm>
            <a:off x="457200" y="3657600"/>
            <a:ext cx="8153400" cy="2761736"/>
            <a:chOff x="381000" y="2819400"/>
            <a:chExt cx="8153400" cy="3295136"/>
          </a:xfrm>
        </p:grpSpPr>
        <p:sp>
          <p:nvSpPr>
            <p:cNvPr id="8" name="Rounded Rectangle 7"/>
            <p:cNvSpPr/>
            <p:nvPr/>
          </p:nvSpPr>
          <p:spPr>
            <a:xfrm>
              <a:off x="381000" y="3429000"/>
              <a:ext cx="8153400" cy="1828800"/>
            </a:xfrm>
            <a:prstGeom prst="roundRect">
              <a:avLst/>
            </a:prstGeom>
            <a:solidFill>
              <a:schemeClr val="bg2">
                <a:lumMod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nstockphoto2411596.jpg"/>
            <p:cNvPicPr>
              <a:picLocks noChangeAspect="1"/>
            </p:cNvPicPr>
            <p:nvPr/>
          </p:nvPicPr>
          <p:blipFill>
            <a:blip r:embed="rId2" cstate="print"/>
            <a:srcRect l="26329" r="7804"/>
            <a:stretch>
              <a:fillRect/>
            </a:stretch>
          </p:blipFill>
          <p:spPr>
            <a:xfrm flipH="1">
              <a:off x="6096000" y="2819400"/>
              <a:ext cx="2057401" cy="3276600"/>
            </a:xfrm>
            <a:prstGeom prst="rect">
              <a:avLst/>
            </a:prstGeom>
            <a:ln w="38100">
              <a:solidFill>
                <a:schemeClr val="bg2">
                  <a:lumMod val="25000"/>
                </a:schemeClr>
              </a:solidFill>
            </a:ln>
            <a:effectLst>
              <a:outerShdw blurRad="292100" dist="139700" dir="2700000" algn="tl" rotWithShape="0">
                <a:srgbClr val="333333">
                  <a:alpha val="65000"/>
                </a:srgbClr>
              </a:outerShdw>
            </a:effectLst>
          </p:spPr>
        </p:pic>
        <p:pic>
          <p:nvPicPr>
            <p:cNvPr id="6" name="Picture 5" descr="canstockphoto0654471.jpg"/>
            <p:cNvPicPr>
              <a:picLocks noChangeAspect="1"/>
            </p:cNvPicPr>
            <p:nvPr/>
          </p:nvPicPr>
          <p:blipFill>
            <a:blip r:embed="rId3" cstate="print"/>
            <a:srcRect l="16096" r="51540" b="24479"/>
            <a:stretch>
              <a:fillRect/>
            </a:stretch>
          </p:blipFill>
          <p:spPr>
            <a:xfrm>
              <a:off x="609600" y="2819400"/>
              <a:ext cx="2057400" cy="3276600"/>
            </a:xfrm>
            <a:prstGeom prst="rect">
              <a:avLst/>
            </a:prstGeom>
            <a:ln w="38100">
              <a:solidFill>
                <a:schemeClr val="tx2">
                  <a:lumMod val="75000"/>
                </a:schemeClr>
              </a:solidFill>
            </a:ln>
            <a:effectLst>
              <a:outerShdw blurRad="292100" dist="139700" dir="2700000" algn="tl" rotWithShape="0">
                <a:srgbClr val="333333">
                  <a:alpha val="65000"/>
                </a:srgbClr>
              </a:outerShdw>
            </a:effectLst>
          </p:spPr>
        </p:pic>
        <p:pic>
          <p:nvPicPr>
            <p:cNvPr id="7" name="Picture 6" descr="canstockphoto0596972.jpg"/>
            <p:cNvPicPr>
              <a:picLocks noChangeAspect="1"/>
            </p:cNvPicPr>
            <p:nvPr/>
          </p:nvPicPr>
          <p:blipFill>
            <a:blip r:embed="rId4" cstate="print"/>
            <a:stretch>
              <a:fillRect/>
            </a:stretch>
          </p:blipFill>
          <p:spPr>
            <a:xfrm>
              <a:off x="3048000" y="2819400"/>
              <a:ext cx="2743200" cy="3295136"/>
            </a:xfrm>
            <a:prstGeom prst="rect">
              <a:avLst/>
            </a:prstGeom>
            <a:ln w="38100">
              <a:solidFill>
                <a:schemeClr val="tx2">
                  <a:lumMod val="75000"/>
                </a:schemeClr>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3969" name="Object 1"/>
          <p:cNvGraphicFramePr>
            <a:graphicFrameLocks noChangeAspect="1"/>
          </p:cNvGraphicFramePr>
          <p:nvPr>
            <p:extLst>
              <p:ext uri="{D42A27DB-BD31-4B8C-83A1-F6EECF244321}">
                <p14:modId xmlns:p14="http://schemas.microsoft.com/office/powerpoint/2010/main" val="2574646683"/>
              </p:ext>
            </p:extLst>
          </p:nvPr>
        </p:nvGraphicFramePr>
        <p:xfrm>
          <a:off x="-1" y="0"/>
          <a:ext cx="9144179" cy="6856118"/>
        </p:xfrm>
        <a:graphic>
          <a:graphicData uri="http://schemas.openxmlformats.org/presentationml/2006/ole">
            <mc:AlternateContent xmlns:mc="http://schemas.openxmlformats.org/markup-compatibility/2006">
              <mc:Choice xmlns:v="urn:schemas-microsoft-com:vml" Requires="v">
                <p:oleObj spid="_x0000_s83983" name="Slide" r:id="rId4" imgW="4064611" imgH="3048090" progId="PowerPoint.Slide.12">
                  <p:embed/>
                </p:oleObj>
              </mc:Choice>
              <mc:Fallback>
                <p:oleObj name="Slide" r:id="rId4" imgW="4064611" imgH="3048090" progId="PowerPoint.Slide.12">
                  <p:embed/>
                  <p:pic>
                    <p:nvPicPr>
                      <p:cNvPr id="0" name="Picture 1"/>
                      <p:cNvPicPr>
                        <a:picLocks noChangeAspect="1" noChangeArrowheads="1"/>
                      </p:cNvPicPr>
                      <p:nvPr/>
                    </p:nvPicPr>
                    <p:blipFill>
                      <a:blip r:embed="rId5"/>
                      <a:srcRect/>
                      <a:stretch>
                        <a:fillRect/>
                      </a:stretch>
                    </p:blipFill>
                    <p:spPr bwMode="auto">
                      <a:xfrm>
                        <a:off x="-1" y="0"/>
                        <a:ext cx="9144179" cy="6856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1447800"/>
            <a:ext cx="8230029" cy="4038600"/>
            <a:chOff x="457200" y="1447800"/>
            <a:chExt cx="8230029" cy="4038600"/>
          </a:xfrm>
          <a:effectLst>
            <a:outerShdw blurRad="50800" dist="38100" dir="2700000" algn="tl" rotWithShape="0">
              <a:prstClr val="black">
                <a:alpha val="40000"/>
              </a:prstClr>
            </a:outerShdw>
          </a:effectLst>
        </p:grpSpPr>
        <p:sp>
          <p:nvSpPr>
            <p:cNvPr id="5" name="Rectangle 4"/>
            <p:cNvSpPr/>
            <p:nvPr/>
          </p:nvSpPr>
          <p:spPr>
            <a:xfrm>
              <a:off x="457200" y="1447800"/>
              <a:ext cx="5638800" cy="40386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nstockphoto1658143.jpg"/>
            <p:cNvPicPr>
              <a:picLocks noChangeAspect="1"/>
            </p:cNvPicPr>
            <p:nvPr/>
          </p:nvPicPr>
          <p:blipFill>
            <a:blip r:embed="rId2" cstate="print"/>
            <a:srcRect r="30432"/>
            <a:stretch>
              <a:fillRect/>
            </a:stretch>
          </p:blipFill>
          <p:spPr>
            <a:xfrm>
              <a:off x="4832389" y="1447800"/>
              <a:ext cx="3854840" cy="4038600"/>
            </a:xfrm>
            <a:prstGeom prst="roundRect">
              <a:avLst/>
            </a:prstGeom>
          </p:spPr>
        </p:pic>
      </p:grpSp>
      <p:sp>
        <p:nvSpPr>
          <p:cNvPr id="2" name="Title 1"/>
          <p:cNvSpPr>
            <a:spLocks noGrp="1"/>
          </p:cNvSpPr>
          <p:nvPr>
            <p:ph type="title"/>
          </p:nvPr>
        </p:nvSpPr>
        <p:spPr>
          <a:xfrm>
            <a:off x="457200" y="228600"/>
            <a:ext cx="8229600" cy="1143000"/>
          </a:xfrm>
        </p:spPr>
        <p:txBody>
          <a:bodyPr/>
          <a:lstStyle/>
          <a:p>
            <a:r>
              <a:rPr lang="en-US" dirty="0" smtClean="0"/>
              <a:t>Reluctance Stage</a:t>
            </a:r>
            <a:endParaRPr lang="en-US" dirty="0"/>
          </a:p>
        </p:txBody>
      </p:sp>
      <p:sp>
        <p:nvSpPr>
          <p:cNvPr id="3" name="Content Placeholder 2"/>
          <p:cNvSpPr>
            <a:spLocks noGrp="1"/>
          </p:cNvSpPr>
          <p:nvPr>
            <p:ph idx="1"/>
          </p:nvPr>
        </p:nvSpPr>
        <p:spPr/>
        <p:txBody>
          <a:bodyPr/>
          <a:lstStyle/>
          <a:p>
            <a:r>
              <a:rPr lang="en-US" dirty="0" smtClean="0"/>
              <a:t>Characteristics</a:t>
            </a:r>
          </a:p>
          <a:p>
            <a:pPr lvl="1"/>
            <a:r>
              <a:rPr lang="en-US" dirty="0" smtClean="0"/>
              <a:t>Has not acknowledged abuse</a:t>
            </a:r>
          </a:p>
          <a:p>
            <a:pPr lvl="1"/>
            <a:r>
              <a:rPr lang="en-US" dirty="0" smtClean="0"/>
              <a:t>Denial </a:t>
            </a:r>
          </a:p>
          <a:p>
            <a:pPr lvl="1"/>
            <a:r>
              <a:rPr lang="en-US" dirty="0" smtClean="0"/>
              <a:t>Self-blame </a:t>
            </a:r>
          </a:p>
          <a:p>
            <a:pPr lvl="1"/>
            <a:r>
              <a:rPr lang="en-US" dirty="0" smtClean="0"/>
              <a:t>Low self-acceptance </a:t>
            </a:r>
          </a:p>
          <a:p>
            <a:pPr lvl="1"/>
            <a:r>
              <a:rPr lang="en-US" dirty="0" smtClean="0"/>
              <a:t>Ambivalence</a:t>
            </a:r>
          </a:p>
          <a:p>
            <a:pPr lvl="1"/>
            <a:r>
              <a:rPr lang="en-US" dirty="0" smtClean="0"/>
              <a:t>Isolation</a:t>
            </a:r>
          </a:p>
          <a:p>
            <a:pPr lvl="1"/>
            <a:r>
              <a:rPr lang="en-US" dirty="0" smtClean="0"/>
              <a:t>Belief that abuser needs help</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Reluctance Stage</a:t>
            </a:r>
            <a:endParaRPr lang="en-US" dirty="0"/>
          </a:p>
        </p:txBody>
      </p:sp>
      <p:sp>
        <p:nvSpPr>
          <p:cNvPr id="3" name="Content Placeholder 2"/>
          <p:cNvSpPr>
            <a:spLocks noGrp="1"/>
          </p:cNvSpPr>
          <p:nvPr>
            <p:ph idx="1"/>
          </p:nvPr>
        </p:nvSpPr>
        <p:spPr/>
        <p:txBody>
          <a:bodyPr/>
          <a:lstStyle/>
          <a:p>
            <a:r>
              <a:rPr lang="en-US" sz="3200" dirty="0" smtClean="0"/>
              <a:t>Interventions</a:t>
            </a:r>
          </a:p>
          <a:p>
            <a:pPr lvl="1"/>
            <a:r>
              <a:rPr lang="en-US" sz="2600" dirty="0" smtClean="0"/>
              <a:t>Provide emergency assistance</a:t>
            </a:r>
          </a:p>
          <a:p>
            <a:pPr lvl="1"/>
            <a:r>
              <a:rPr lang="en-US" sz="2600" dirty="0" smtClean="0"/>
              <a:t>Provide information on</a:t>
            </a:r>
          </a:p>
          <a:p>
            <a:pPr lvl="2"/>
            <a:r>
              <a:rPr lang="en-US" sz="2600" dirty="0" smtClean="0"/>
              <a:t>Elder abuse</a:t>
            </a:r>
          </a:p>
          <a:p>
            <a:pPr lvl="2"/>
            <a:r>
              <a:rPr lang="en-US" sz="2600" dirty="0" smtClean="0"/>
              <a:t>Options</a:t>
            </a:r>
          </a:p>
          <a:p>
            <a:pPr lvl="2"/>
            <a:r>
              <a:rPr lang="en-US" sz="2600" dirty="0" smtClean="0"/>
              <a:t>Accessing help</a:t>
            </a:r>
          </a:p>
          <a:p>
            <a:pPr lvl="1"/>
            <a:r>
              <a:rPr lang="en-US" sz="2600" dirty="0" smtClean="0"/>
              <a:t>Implement “keep in touch” method</a:t>
            </a:r>
          </a:p>
          <a:p>
            <a:pPr lvl="1"/>
            <a:r>
              <a:rPr lang="en-US" sz="2600" dirty="0" smtClean="0"/>
              <a:t>Provide services/make referrals</a:t>
            </a:r>
            <a:endParaRPr lang="en-US" sz="2600" dirty="0"/>
          </a:p>
        </p:txBody>
      </p:sp>
      <p:pic>
        <p:nvPicPr>
          <p:cNvPr id="5" name="Picture 4" descr="canstockphoto165806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257800" y="1371600"/>
            <a:ext cx="3077497" cy="29813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Stage</a:t>
            </a:r>
            <a:endParaRPr lang="en-US" dirty="0"/>
          </a:p>
        </p:txBody>
      </p:sp>
      <p:grpSp>
        <p:nvGrpSpPr>
          <p:cNvPr id="9" name="Group 8"/>
          <p:cNvGrpSpPr/>
          <p:nvPr/>
        </p:nvGrpSpPr>
        <p:grpSpPr>
          <a:xfrm>
            <a:off x="533400" y="1447800"/>
            <a:ext cx="8153400" cy="3962400"/>
            <a:chOff x="533400" y="1447800"/>
            <a:chExt cx="8153400" cy="3962400"/>
          </a:xfrm>
          <a:effectLst>
            <a:outerShdw blurRad="50800" dist="38100" dir="2700000" algn="tl" rotWithShape="0">
              <a:prstClr val="black">
                <a:alpha val="40000"/>
              </a:prstClr>
            </a:outerShdw>
          </a:effectLst>
        </p:grpSpPr>
        <p:sp>
          <p:nvSpPr>
            <p:cNvPr id="5" name="Rounded Rectangle 4"/>
            <p:cNvSpPr/>
            <p:nvPr/>
          </p:nvSpPr>
          <p:spPr>
            <a:xfrm>
              <a:off x="533400" y="1447800"/>
              <a:ext cx="5638800" cy="3962400"/>
            </a:xfrm>
            <a:prstGeom prst="roundRect">
              <a:avLst/>
            </a:prstGeom>
            <a:solidFill>
              <a:srgbClr val="534B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nstockphoto1096543.jpg"/>
            <p:cNvPicPr>
              <a:picLocks noChangeAspect="1"/>
            </p:cNvPicPr>
            <p:nvPr/>
          </p:nvPicPr>
          <p:blipFill>
            <a:blip r:embed="rId2" cstate="print"/>
            <a:srcRect l="22213"/>
            <a:stretch>
              <a:fillRect/>
            </a:stretch>
          </p:blipFill>
          <p:spPr>
            <a:xfrm>
              <a:off x="4267200" y="1447800"/>
              <a:ext cx="4419600" cy="3962400"/>
            </a:xfrm>
            <a:prstGeom prst="roundRect">
              <a:avLst/>
            </a:prstGeom>
          </p:spPr>
        </p:pic>
      </p:grpSp>
      <p:sp>
        <p:nvSpPr>
          <p:cNvPr id="3" name="Content Placeholder 2"/>
          <p:cNvSpPr>
            <a:spLocks noGrp="1"/>
          </p:cNvSpPr>
          <p:nvPr>
            <p:ph idx="1"/>
          </p:nvPr>
        </p:nvSpPr>
        <p:spPr>
          <a:xfrm>
            <a:off x="609600" y="1600200"/>
            <a:ext cx="4419600" cy="4525963"/>
          </a:xfrm>
        </p:spPr>
        <p:txBody>
          <a:bodyPr/>
          <a:lstStyle/>
          <a:p>
            <a:r>
              <a:rPr lang="en-US" dirty="0" smtClean="0">
                <a:solidFill>
                  <a:schemeClr val="tx2">
                    <a:lumMod val="20000"/>
                    <a:lumOff val="80000"/>
                  </a:schemeClr>
                </a:solidFill>
              </a:rPr>
              <a:t>Characteristics</a:t>
            </a:r>
          </a:p>
          <a:p>
            <a:pPr lvl="1"/>
            <a:r>
              <a:rPr lang="en-US" dirty="0" smtClean="0">
                <a:solidFill>
                  <a:schemeClr val="tx2">
                    <a:lumMod val="20000"/>
                    <a:lumOff val="80000"/>
                  </a:schemeClr>
                </a:solidFill>
              </a:rPr>
              <a:t>Problem recognized as complex</a:t>
            </a:r>
          </a:p>
          <a:p>
            <a:pPr lvl="1"/>
            <a:r>
              <a:rPr lang="en-US" dirty="0" smtClean="0">
                <a:solidFill>
                  <a:schemeClr val="tx2">
                    <a:lumMod val="20000"/>
                    <a:lumOff val="80000"/>
                  </a:schemeClr>
                </a:solidFill>
              </a:rPr>
              <a:t>Realization that problem can’t be managed alone</a:t>
            </a:r>
          </a:p>
          <a:p>
            <a:pPr lvl="1"/>
            <a:r>
              <a:rPr lang="en-US" dirty="0" smtClean="0">
                <a:solidFill>
                  <a:schemeClr val="tx2">
                    <a:lumMod val="20000"/>
                    <a:lumOff val="80000"/>
                  </a:schemeClr>
                </a:solidFill>
              </a:rPr>
              <a:t>Continued ambivalence</a:t>
            </a:r>
          </a:p>
          <a:p>
            <a:pPr lvl="1"/>
            <a:r>
              <a:rPr lang="en-US" dirty="0" smtClean="0">
                <a:solidFill>
                  <a:schemeClr val="tx2">
                    <a:lumMod val="20000"/>
                    <a:lumOff val="80000"/>
                  </a:schemeClr>
                </a:solidFill>
              </a:rPr>
              <a:t>Lessening of denial, self-blame</a:t>
            </a:r>
          </a:p>
          <a:p>
            <a:pPr lvl="1"/>
            <a:r>
              <a:rPr lang="en-US" dirty="0" smtClean="0">
                <a:solidFill>
                  <a:schemeClr val="tx2">
                    <a:lumMod val="20000"/>
                    <a:lumOff val="80000"/>
                  </a:schemeClr>
                </a:solidFill>
              </a:rPr>
              <a:t>Desire to share with others</a:t>
            </a:r>
            <a:endParaRPr lang="en-US"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Recognition Stage</a:t>
            </a:r>
            <a:endParaRPr lang="en-US" dirty="0"/>
          </a:p>
        </p:txBody>
      </p:sp>
      <p:sp>
        <p:nvSpPr>
          <p:cNvPr id="3" name="Content Placeholder 2"/>
          <p:cNvSpPr>
            <a:spLocks noGrp="1"/>
          </p:cNvSpPr>
          <p:nvPr>
            <p:ph idx="1"/>
          </p:nvPr>
        </p:nvSpPr>
        <p:spPr>
          <a:xfrm>
            <a:off x="609600" y="1600200"/>
            <a:ext cx="4495800" cy="4525963"/>
          </a:xfrm>
        </p:spPr>
        <p:txBody>
          <a:bodyPr/>
          <a:lstStyle/>
          <a:p>
            <a:r>
              <a:rPr lang="en-US" sz="3200" dirty="0" smtClean="0"/>
              <a:t>Intervention</a:t>
            </a:r>
          </a:p>
          <a:p>
            <a:pPr lvl="1"/>
            <a:r>
              <a:rPr lang="en-US" sz="2600" dirty="0" smtClean="0"/>
              <a:t>Provide emergency assistance</a:t>
            </a:r>
          </a:p>
          <a:p>
            <a:pPr lvl="1"/>
            <a:r>
              <a:rPr lang="en-US" sz="2600" dirty="0" smtClean="0"/>
              <a:t>Explore options extensively</a:t>
            </a:r>
          </a:p>
          <a:p>
            <a:pPr lvl="1"/>
            <a:r>
              <a:rPr lang="en-US" sz="2600" dirty="0" smtClean="0"/>
              <a:t>Provide services according to need and/or make appropriate referrals</a:t>
            </a:r>
            <a:endParaRPr lang="en-US" sz="2600" dirty="0"/>
          </a:p>
        </p:txBody>
      </p:sp>
      <p:pic>
        <p:nvPicPr>
          <p:cNvPr id="5" name="Picture 4" descr="canstockphoto0178429.jpg"/>
          <p:cNvPicPr>
            <a:picLocks noChangeAspect="1"/>
          </p:cNvPicPr>
          <p:nvPr/>
        </p:nvPicPr>
        <p:blipFill>
          <a:blip r:embed="rId2" cstate="print">
            <a:clrChange>
              <a:clrFrom>
                <a:srgbClr val="FFFFFF"/>
              </a:clrFrom>
              <a:clrTo>
                <a:srgbClr val="FFFFFF">
                  <a:alpha val="0"/>
                </a:srgbClr>
              </a:clrTo>
            </a:clrChange>
          </a:blip>
          <a:srcRect r="19378"/>
          <a:stretch>
            <a:fillRect/>
          </a:stretch>
        </p:blipFill>
        <p:spPr>
          <a:xfrm>
            <a:off x="4419600" y="1219200"/>
            <a:ext cx="4038600" cy="4267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Rebuilding Stage</a:t>
            </a:r>
            <a:endParaRPr lang="en-US" dirty="0"/>
          </a:p>
        </p:txBody>
      </p:sp>
      <p:grpSp>
        <p:nvGrpSpPr>
          <p:cNvPr id="12" name="Group 11"/>
          <p:cNvGrpSpPr/>
          <p:nvPr/>
        </p:nvGrpSpPr>
        <p:grpSpPr>
          <a:xfrm>
            <a:off x="381000" y="1447800"/>
            <a:ext cx="8382000" cy="3962400"/>
            <a:chOff x="381000" y="1447800"/>
            <a:chExt cx="8382000" cy="3962400"/>
          </a:xfrm>
          <a:effectLst>
            <a:outerShdw blurRad="50800" dist="38100" dir="2700000" algn="tl" rotWithShape="0">
              <a:prstClr val="black">
                <a:alpha val="40000"/>
              </a:prstClr>
            </a:outerShdw>
          </a:effectLst>
        </p:grpSpPr>
        <p:sp>
          <p:nvSpPr>
            <p:cNvPr id="9" name="Rounded Rectangle 8"/>
            <p:cNvSpPr/>
            <p:nvPr/>
          </p:nvSpPr>
          <p:spPr>
            <a:xfrm>
              <a:off x="381000" y="1447800"/>
              <a:ext cx="5105400" cy="3962400"/>
            </a:xfrm>
            <a:prstGeom prst="roundRect">
              <a:avLst/>
            </a:prstGeom>
            <a:solidFill>
              <a:srgbClr val="E4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962400" y="4572000"/>
              <a:ext cx="1066800" cy="838200"/>
            </a:xfrm>
            <a:prstGeom prst="triangle">
              <a:avLst>
                <a:gd name="adj" fmla="val 36746"/>
              </a:avLst>
            </a:prstGeom>
            <a:gradFill flip="none" rotWithShape="1">
              <a:gsLst>
                <a:gs pos="0">
                  <a:srgbClr val="E4E8F4"/>
                </a:gs>
                <a:gs pos="40000">
                  <a:srgbClr val="519ED7"/>
                </a:gs>
                <a:gs pos="70000">
                  <a:srgbClr val="AED1EC"/>
                </a:gs>
                <a:gs pos="100000">
                  <a:srgbClr val="A1CAE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nstockphoto1726191.jpg"/>
            <p:cNvPicPr>
              <a:picLocks noChangeAspect="1"/>
            </p:cNvPicPr>
            <p:nvPr/>
          </p:nvPicPr>
          <p:blipFill>
            <a:blip r:embed="rId2" cstate="print"/>
            <a:srcRect r="20563"/>
            <a:stretch>
              <a:fillRect/>
            </a:stretch>
          </p:blipFill>
          <p:spPr>
            <a:xfrm>
              <a:off x="4343400" y="1447800"/>
              <a:ext cx="4419600" cy="3962400"/>
            </a:xfrm>
            <a:prstGeom prst="roundRect">
              <a:avLst/>
            </a:prstGeom>
          </p:spPr>
        </p:pic>
      </p:grpSp>
      <p:sp>
        <p:nvSpPr>
          <p:cNvPr id="3" name="Content Placeholder 2"/>
          <p:cNvSpPr>
            <a:spLocks noGrp="1"/>
          </p:cNvSpPr>
          <p:nvPr>
            <p:ph idx="1"/>
          </p:nvPr>
        </p:nvSpPr>
        <p:spPr/>
        <p:txBody>
          <a:bodyPr/>
          <a:lstStyle/>
          <a:p>
            <a:r>
              <a:rPr lang="en-US" dirty="0" smtClean="0"/>
              <a:t>Characteristics</a:t>
            </a:r>
          </a:p>
          <a:p>
            <a:pPr lvl="1"/>
            <a:r>
              <a:rPr lang="en-US" dirty="0" smtClean="0"/>
              <a:t>Reshaping identity</a:t>
            </a:r>
          </a:p>
          <a:p>
            <a:pPr lvl="1"/>
            <a:r>
              <a:rPr lang="en-US" dirty="0" smtClean="0"/>
              <a:t>Seeking lifestyle alternatives</a:t>
            </a:r>
          </a:p>
          <a:p>
            <a:pPr lvl="1"/>
            <a:r>
              <a:rPr lang="en-US" dirty="0" smtClean="0"/>
              <a:t>Diminished self-blame</a:t>
            </a:r>
          </a:p>
          <a:p>
            <a:pPr lvl="1"/>
            <a:r>
              <a:rPr lang="en-US" dirty="0" smtClean="0"/>
              <a:t>High self-acceptance</a:t>
            </a:r>
          </a:p>
          <a:p>
            <a:pPr lvl="1"/>
            <a:r>
              <a:rPr lang="en-US" dirty="0" smtClean="0"/>
              <a:t>Development of support system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Rebuilding Stage</a:t>
            </a:r>
            <a:endParaRPr lang="en-US" dirty="0"/>
          </a:p>
        </p:txBody>
      </p:sp>
      <p:sp>
        <p:nvSpPr>
          <p:cNvPr id="3" name="Content Placeholder 2"/>
          <p:cNvSpPr>
            <a:spLocks noGrp="1"/>
          </p:cNvSpPr>
          <p:nvPr>
            <p:ph idx="1"/>
          </p:nvPr>
        </p:nvSpPr>
        <p:spPr>
          <a:xfrm>
            <a:off x="609600" y="1600200"/>
            <a:ext cx="4724400" cy="4525963"/>
          </a:xfrm>
        </p:spPr>
        <p:txBody>
          <a:bodyPr>
            <a:normAutofit lnSpcReduction="10000"/>
          </a:bodyPr>
          <a:lstStyle/>
          <a:p>
            <a:r>
              <a:rPr lang="en-US" sz="3200" dirty="0" smtClean="0"/>
              <a:t>Interventions</a:t>
            </a:r>
          </a:p>
          <a:p>
            <a:pPr lvl="1"/>
            <a:r>
              <a:rPr lang="en-US" sz="2600" dirty="0" smtClean="0"/>
              <a:t>Provide emergency assistance</a:t>
            </a:r>
          </a:p>
          <a:p>
            <a:pPr lvl="1"/>
            <a:r>
              <a:rPr lang="en-US" sz="2600" dirty="0" smtClean="0"/>
              <a:t>Assist/support with adjustments and life changes</a:t>
            </a:r>
          </a:p>
          <a:p>
            <a:pPr lvl="2"/>
            <a:r>
              <a:rPr lang="en-US" sz="2600" dirty="0" smtClean="0"/>
              <a:t>New housing arrangements</a:t>
            </a:r>
          </a:p>
          <a:p>
            <a:pPr lvl="2"/>
            <a:r>
              <a:rPr lang="en-US" sz="2600" dirty="0" smtClean="0"/>
              <a:t>Enforcement of orders of protection</a:t>
            </a:r>
          </a:p>
          <a:p>
            <a:pPr lvl="1"/>
            <a:r>
              <a:rPr lang="en-US" sz="2600" dirty="0" smtClean="0"/>
              <a:t>Provide services according to need/make referrals</a:t>
            </a:r>
            <a:endParaRPr lang="en-US" sz="2600" dirty="0"/>
          </a:p>
        </p:txBody>
      </p:sp>
      <p:pic>
        <p:nvPicPr>
          <p:cNvPr id="5" name="Picture 4" descr="canstockphoto1653156.jpg"/>
          <p:cNvPicPr>
            <a:picLocks noChangeAspect="1"/>
          </p:cNvPicPr>
          <p:nvPr/>
        </p:nvPicPr>
        <p:blipFill>
          <a:blip r:embed="rId2" cstate="print">
            <a:clrChange>
              <a:clrFrom>
                <a:srgbClr val="F4F4F6"/>
              </a:clrFrom>
              <a:clrTo>
                <a:srgbClr val="F4F4F6">
                  <a:alpha val="0"/>
                </a:srgbClr>
              </a:clrTo>
            </a:clrChange>
          </a:blip>
          <a:srcRect t="13520"/>
          <a:stretch>
            <a:fillRect/>
          </a:stretch>
        </p:blipFill>
        <p:spPr>
          <a:xfrm>
            <a:off x="4191000" y="1981200"/>
            <a:ext cx="4191316" cy="2514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Where Do We Begin?</a:t>
            </a:r>
            <a:endParaRPr lang="en-US" dirty="0"/>
          </a:p>
        </p:txBody>
      </p:sp>
      <p:sp>
        <p:nvSpPr>
          <p:cNvPr id="3" name="Content Placeholder 2"/>
          <p:cNvSpPr>
            <a:spLocks noGrp="1"/>
          </p:cNvSpPr>
          <p:nvPr>
            <p:ph idx="1"/>
          </p:nvPr>
        </p:nvSpPr>
        <p:spPr/>
        <p:txBody>
          <a:bodyPr/>
          <a:lstStyle/>
          <a:p>
            <a:pPr>
              <a:buNone/>
            </a:pPr>
            <a:r>
              <a:rPr lang="en-US" sz="3200" dirty="0" smtClean="0"/>
              <a:t>Bring your L.O.A.F</a:t>
            </a:r>
            <a:r>
              <a:rPr lang="en-US" dirty="0" smtClean="0"/>
              <a:t>.</a:t>
            </a:r>
          </a:p>
        </p:txBody>
      </p:sp>
      <p:graphicFrame>
        <p:nvGraphicFramePr>
          <p:cNvPr id="5" name="Diagram 4"/>
          <p:cNvGraphicFramePr/>
          <p:nvPr/>
        </p:nvGraphicFramePr>
        <p:xfrm>
          <a:off x="1905000" y="2286000"/>
          <a:ext cx="5105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266EC8-A9DB-4034-819F-6DDF2F569B30}"/>
                                            </p:graphicEl>
                                          </p:spTgt>
                                        </p:tgtEl>
                                        <p:attrNameLst>
                                          <p:attrName>style.visibility</p:attrName>
                                        </p:attrNameLst>
                                      </p:cBhvr>
                                      <p:to>
                                        <p:strVal val="visible"/>
                                      </p:to>
                                    </p:set>
                                    <p:animEffect transition="in" filter="wipe(down)">
                                      <p:cBhvr>
                                        <p:cTn id="7" dur="500"/>
                                        <p:tgtEl>
                                          <p:spTgt spid="5">
                                            <p:graphicEl>
                                              <a:dgm id="{71266EC8-A9DB-4034-819F-6DDF2F569B3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04F885E9-2C50-4F72-A91F-8A5A3D9C8925}"/>
                                            </p:graphicEl>
                                          </p:spTgt>
                                        </p:tgtEl>
                                        <p:attrNameLst>
                                          <p:attrName>style.visibility</p:attrName>
                                        </p:attrNameLst>
                                      </p:cBhvr>
                                      <p:to>
                                        <p:strVal val="visible"/>
                                      </p:to>
                                    </p:set>
                                    <p:animEffect transition="in" filter="wipe(down)">
                                      <p:cBhvr>
                                        <p:cTn id="10" dur="500"/>
                                        <p:tgtEl>
                                          <p:spTgt spid="5">
                                            <p:graphicEl>
                                              <a:dgm id="{04F885E9-2C50-4F72-A91F-8A5A3D9C892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1059C13F-060D-4B19-A7EF-C841514DC344}"/>
                                            </p:graphicEl>
                                          </p:spTgt>
                                        </p:tgtEl>
                                        <p:attrNameLst>
                                          <p:attrName>style.visibility</p:attrName>
                                        </p:attrNameLst>
                                      </p:cBhvr>
                                      <p:to>
                                        <p:strVal val="visible"/>
                                      </p:to>
                                    </p:set>
                                    <p:animEffect transition="in" filter="wipe(down)">
                                      <p:cBhvr>
                                        <p:cTn id="15" dur="500"/>
                                        <p:tgtEl>
                                          <p:spTgt spid="5">
                                            <p:graphicEl>
                                              <a:dgm id="{1059C13F-060D-4B19-A7EF-C841514DC344}"/>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DD13080B-054E-4A73-BACF-60881DB8E7F9}"/>
                                            </p:graphicEl>
                                          </p:spTgt>
                                        </p:tgtEl>
                                        <p:attrNameLst>
                                          <p:attrName>style.visibility</p:attrName>
                                        </p:attrNameLst>
                                      </p:cBhvr>
                                      <p:to>
                                        <p:strVal val="visible"/>
                                      </p:to>
                                    </p:set>
                                    <p:animEffect transition="in" filter="wipe(down)">
                                      <p:cBhvr>
                                        <p:cTn id="18" dur="500"/>
                                        <p:tgtEl>
                                          <p:spTgt spid="5">
                                            <p:graphicEl>
                                              <a:dgm id="{DD13080B-054E-4A73-BACF-60881DB8E7F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3EF46D53-F2B1-4911-8E17-CE6E0F4ACC80}"/>
                                            </p:graphicEl>
                                          </p:spTgt>
                                        </p:tgtEl>
                                        <p:attrNameLst>
                                          <p:attrName>style.visibility</p:attrName>
                                        </p:attrNameLst>
                                      </p:cBhvr>
                                      <p:to>
                                        <p:strVal val="visible"/>
                                      </p:to>
                                    </p:set>
                                    <p:animEffect transition="in" filter="wipe(down)">
                                      <p:cBhvr>
                                        <p:cTn id="23" dur="500"/>
                                        <p:tgtEl>
                                          <p:spTgt spid="5">
                                            <p:graphicEl>
                                              <a:dgm id="{3EF46D53-F2B1-4911-8E17-CE6E0F4ACC80}"/>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AA567574-050F-45FE-97C6-789D0D9188C7}"/>
                                            </p:graphicEl>
                                          </p:spTgt>
                                        </p:tgtEl>
                                        <p:attrNameLst>
                                          <p:attrName>style.visibility</p:attrName>
                                        </p:attrNameLst>
                                      </p:cBhvr>
                                      <p:to>
                                        <p:strVal val="visible"/>
                                      </p:to>
                                    </p:set>
                                    <p:animEffect transition="in" filter="wipe(down)">
                                      <p:cBhvr>
                                        <p:cTn id="26" dur="500"/>
                                        <p:tgtEl>
                                          <p:spTgt spid="5">
                                            <p:graphicEl>
                                              <a:dgm id="{AA567574-050F-45FE-97C6-789D0D9188C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17D06B85-5A53-4D86-A007-4C42A2BF3394}"/>
                                            </p:graphicEl>
                                          </p:spTgt>
                                        </p:tgtEl>
                                        <p:attrNameLst>
                                          <p:attrName>style.visibility</p:attrName>
                                        </p:attrNameLst>
                                      </p:cBhvr>
                                      <p:to>
                                        <p:strVal val="visible"/>
                                      </p:to>
                                    </p:set>
                                    <p:animEffect transition="in" filter="wipe(down)">
                                      <p:cBhvr>
                                        <p:cTn id="31" dur="500"/>
                                        <p:tgtEl>
                                          <p:spTgt spid="5">
                                            <p:graphicEl>
                                              <a:dgm id="{17D06B85-5A53-4D86-A007-4C42A2BF3394}"/>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77778841-961B-405D-9046-19760146D650}"/>
                                            </p:graphicEl>
                                          </p:spTgt>
                                        </p:tgtEl>
                                        <p:attrNameLst>
                                          <p:attrName>style.visibility</p:attrName>
                                        </p:attrNameLst>
                                      </p:cBhvr>
                                      <p:to>
                                        <p:strVal val="visible"/>
                                      </p:to>
                                    </p:set>
                                    <p:animEffect transition="in" filter="wipe(down)">
                                      <p:cBhvr>
                                        <p:cTn id="34" dur="500"/>
                                        <p:tgtEl>
                                          <p:spTgt spid="5">
                                            <p:graphicEl>
                                              <a:dgm id="{77778841-961B-405D-9046-19760146D6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457200" y="304800"/>
            <a:ext cx="8229600" cy="1143000"/>
          </a:xfrm>
        </p:spPr>
        <p:txBody>
          <a:bodyPr>
            <a:normAutofit fontScale="90000"/>
          </a:bodyPr>
          <a:lstStyle/>
          <a:p>
            <a:pPr defTabSz="912813" eaLnBrk="1" hangingPunct="1"/>
            <a:r>
              <a:rPr lang="en-US" smtClean="0"/>
              <a:t>Housekeeping and Introductions</a:t>
            </a:r>
          </a:p>
        </p:txBody>
      </p:sp>
      <p:sp>
        <p:nvSpPr>
          <p:cNvPr id="8196" name="Content Placeholder 10"/>
          <p:cNvSpPr>
            <a:spLocks noGrp="1"/>
          </p:cNvSpPr>
          <p:nvPr>
            <p:ph idx="1"/>
          </p:nvPr>
        </p:nvSpPr>
        <p:spPr>
          <a:xfrm>
            <a:off x="457200" y="2119313"/>
            <a:ext cx="8229600" cy="4006850"/>
          </a:xfrm>
        </p:spPr>
        <p:txBody>
          <a:bodyPr/>
          <a:lstStyle/>
          <a:p>
            <a:r>
              <a:rPr lang="en-US" sz="3500" smtClean="0"/>
              <a:t>Schedule for the day</a:t>
            </a:r>
          </a:p>
          <a:p>
            <a:r>
              <a:rPr lang="en-US" sz="3500" smtClean="0"/>
              <a:t>CEU instructions</a:t>
            </a:r>
          </a:p>
          <a:p>
            <a:r>
              <a:rPr lang="en-US" sz="3500" smtClean="0"/>
              <a:t>Location of restrooms</a:t>
            </a:r>
          </a:p>
          <a:p>
            <a:r>
              <a:rPr lang="en-US" sz="3500" smtClean="0"/>
              <a:t>Set cell phones to vibrate</a:t>
            </a:r>
          </a:p>
          <a:p>
            <a:r>
              <a:rPr lang="en-US" sz="3500" smtClean="0"/>
              <a:t>Introductions</a:t>
            </a:r>
          </a:p>
          <a:p>
            <a:pPr>
              <a:buFontTx/>
              <a:buNone/>
            </a:pPr>
            <a:endParaRPr lang="en-US" smtClean="0"/>
          </a:p>
        </p:txBody>
      </p:sp>
      <p:sp>
        <p:nvSpPr>
          <p:cNvPr id="5124" name="Slide Number Placeholder 5"/>
          <p:cNvSpPr>
            <a:spLocks noGrp="1"/>
          </p:cNvSpPr>
          <p:nvPr>
            <p:ph type="sldNum" sz="quarter" idx="4294967295"/>
          </p:nvPr>
        </p:nvSpPr>
        <p:spPr bwMode="auto">
          <a:ln>
            <a:miter lim="800000"/>
            <a:headEnd/>
            <a:tailEnd/>
          </a:ln>
        </p:spPr>
        <p:txBody>
          <a:bodyPr/>
          <a:lstStyle/>
          <a:p>
            <a:pPr defTabSz="912813">
              <a:defRPr/>
            </a:pPr>
            <a:fld id="{E2A837C3-4254-4AED-A3BA-3C4EC534E308}" type="slidenum">
              <a:rPr lang="en-US"/>
              <a:pPr defTabSz="912813">
                <a:defRPr/>
              </a:pPr>
              <a:t>3</a:t>
            </a:fld>
            <a:endParaRPr lang="en-US"/>
          </a:p>
        </p:txBody>
      </p:sp>
      <p:pic>
        <p:nvPicPr>
          <p:cNvPr id="1031" name="Picture 7" descr="C:\Documents and Settings\Owner\Local Settings\Temporary Internet Files\Content.IE5\18EMC1I5\MPj04331000000[1].jpg"/>
          <p:cNvPicPr>
            <a:picLocks noChangeAspect="1" noChangeArrowheads="1"/>
          </p:cNvPicPr>
          <p:nvPr/>
        </p:nvPicPr>
        <p:blipFill>
          <a:blip r:embed="rId3" cstate="print"/>
          <a:srcRect/>
          <a:stretch>
            <a:fillRect/>
          </a:stretch>
        </p:blipFill>
        <p:spPr bwMode="auto">
          <a:xfrm rot="329974">
            <a:off x="5943121" y="1915957"/>
            <a:ext cx="2059384" cy="3295591"/>
          </a:xfrm>
          <a:prstGeom prst="rect">
            <a:avLst/>
          </a:prstGeom>
          <a:ln w="38100">
            <a:solidFill>
              <a:schemeClr val="tx2">
                <a:lumMod val="75000"/>
              </a:schemeClr>
            </a:solidFill>
          </a:ln>
          <a:effectLst>
            <a:outerShdw blurRad="292100" dist="139700" dir="2700000" algn="tl" rotWithShape="0">
              <a:srgbClr val="333333">
                <a:alpha val="65000"/>
              </a:srgbClr>
            </a:outerShdw>
          </a:effectLst>
        </p:spPr>
      </p:pic>
      <p:sp>
        <p:nvSpPr>
          <p:cNvPr id="14" name="Diagonal Stripe 13"/>
          <p:cNvSpPr/>
          <p:nvPr/>
        </p:nvSpPr>
        <p:spPr>
          <a:xfrm rot="323011">
            <a:off x="5941665" y="1897463"/>
            <a:ext cx="1974764" cy="3300295"/>
          </a:xfrm>
          <a:prstGeom prst="diagStripe">
            <a:avLst>
              <a:gd name="adj" fmla="val 927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Starting from Strengths</a:t>
            </a:r>
            <a:endParaRPr lang="en-US" dirty="0"/>
          </a:p>
        </p:txBody>
      </p:sp>
      <p:pic>
        <p:nvPicPr>
          <p:cNvPr id="1026" name="Picture 2" descr="C:\Documents and Settings\Administrator\Local Settings\Temporary Internet Files\Content.IE5\8A7T17AC\MPj043311500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1524000"/>
            <a:ext cx="7391400" cy="5644896"/>
          </a:xfrm>
          <a:prstGeom prst="rect">
            <a:avLst/>
          </a:prstGeom>
          <a:noFill/>
        </p:spPr>
      </p:pic>
      <p:sp>
        <p:nvSpPr>
          <p:cNvPr id="3" name="Content Placeholder 2"/>
          <p:cNvSpPr>
            <a:spLocks noGrp="1"/>
          </p:cNvSpPr>
          <p:nvPr>
            <p:ph idx="1"/>
          </p:nvPr>
        </p:nvSpPr>
        <p:spPr>
          <a:xfrm>
            <a:off x="228600" y="1676400"/>
            <a:ext cx="8458200" cy="4648200"/>
          </a:xfrm>
        </p:spPr>
        <p:txBody>
          <a:bodyPr>
            <a:normAutofit/>
          </a:bodyPr>
          <a:lstStyle/>
          <a:p>
            <a:pPr algn="ctr">
              <a:buNone/>
            </a:pPr>
            <a:r>
              <a:rPr lang="en-US" dirty="0" smtClean="0"/>
              <a:t>Let’s change our frame of reference!</a:t>
            </a:r>
          </a:p>
          <a:p>
            <a:pPr algn="ctr">
              <a:buNone/>
            </a:pPr>
            <a:endParaRPr lang="en-US" dirty="0" smtClean="0"/>
          </a:p>
          <a:p>
            <a:pPr algn="ctr">
              <a:buNone/>
            </a:pPr>
            <a:endParaRPr lang="en-US" sz="1800" dirty="0" smtClean="0"/>
          </a:p>
          <a:p>
            <a:pPr algn="ctr">
              <a:buNone/>
            </a:pPr>
            <a:r>
              <a:rPr lang="en-US" sz="2400" dirty="0" smtClean="0">
                <a:solidFill>
                  <a:schemeClr val="bg1"/>
                </a:solidFill>
              </a:rPr>
              <a:t>Difficult</a:t>
            </a:r>
          </a:p>
          <a:p>
            <a:pPr algn="ctr">
              <a:buNone/>
            </a:pPr>
            <a:r>
              <a:rPr lang="en-US" sz="2400" dirty="0" smtClean="0">
                <a:solidFill>
                  <a:schemeClr val="bg1"/>
                </a:solidFill>
              </a:rPr>
              <a:t>Manipulative</a:t>
            </a:r>
          </a:p>
          <a:p>
            <a:pPr algn="ctr">
              <a:buNone/>
            </a:pPr>
            <a:r>
              <a:rPr lang="en-US" sz="2400" dirty="0" smtClean="0">
                <a:solidFill>
                  <a:schemeClr val="bg1"/>
                </a:solidFill>
              </a:rPr>
              <a:t>Resistant</a:t>
            </a:r>
          </a:p>
          <a:p>
            <a:pPr algn="ctr">
              <a:buNone/>
            </a:pPr>
            <a:r>
              <a:rPr lang="en-US" sz="2400" dirty="0" err="1" smtClean="0">
                <a:solidFill>
                  <a:schemeClr val="bg1"/>
                </a:solidFill>
              </a:rPr>
              <a:t>CoDependent</a:t>
            </a:r>
            <a:endParaRPr lang="en-US" sz="2400" dirty="0" smtClean="0">
              <a:solidFill>
                <a:schemeClr val="bg1"/>
              </a:solidFill>
            </a:endParaRPr>
          </a:p>
          <a:p>
            <a:pPr algn="ctr">
              <a:buNone/>
            </a:pPr>
            <a:r>
              <a:rPr lang="en-US" sz="2400" dirty="0" smtClean="0">
                <a:solidFill>
                  <a:schemeClr val="bg1"/>
                </a:solidFill>
              </a:rPr>
              <a:t>Passive</a:t>
            </a:r>
          </a:p>
          <a:p>
            <a:pPr algn="ctr">
              <a:buNone/>
            </a:pPr>
            <a:r>
              <a:rPr lang="en-US" sz="2400" dirty="0" smtClean="0">
                <a:solidFill>
                  <a:schemeClr val="bg1"/>
                </a:solidFill>
              </a:rPr>
              <a:t>Poor judgment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Strengths to Consider</a:t>
            </a:r>
            <a:endParaRPr lang="en-US" dirty="0"/>
          </a:p>
        </p:txBody>
      </p:sp>
      <p:sp>
        <p:nvSpPr>
          <p:cNvPr id="3" name="Content Placeholder 2"/>
          <p:cNvSpPr>
            <a:spLocks noGrp="1"/>
          </p:cNvSpPr>
          <p:nvPr>
            <p:ph idx="1"/>
          </p:nvPr>
        </p:nvSpPr>
        <p:spPr>
          <a:xfrm>
            <a:off x="609600" y="1600201"/>
            <a:ext cx="6019800" cy="4343400"/>
          </a:xfrm>
        </p:spPr>
        <p:txBody>
          <a:bodyPr>
            <a:normAutofit lnSpcReduction="10000"/>
          </a:bodyPr>
          <a:lstStyle/>
          <a:p>
            <a:r>
              <a:rPr lang="en-US" sz="3200" dirty="0" smtClean="0"/>
              <a:t>Hardiness and adaptive  </a:t>
            </a:r>
          </a:p>
          <a:p>
            <a:pPr>
              <a:buNone/>
            </a:pPr>
            <a:r>
              <a:rPr lang="en-US" sz="3200" dirty="0" smtClean="0"/>
              <a:t>   skills</a:t>
            </a:r>
          </a:p>
          <a:p>
            <a:r>
              <a:rPr lang="en-US" sz="3200" dirty="0" smtClean="0"/>
              <a:t>Willingness to learn and </a:t>
            </a:r>
          </a:p>
          <a:p>
            <a:pPr>
              <a:buNone/>
            </a:pPr>
            <a:r>
              <a:rPr lang="en-US" sz="3200" dirty="0" smtClean="0"/>
              <a:t>    use resources</a:t>
            </a:r>
          </a:p>
          <a:p>
            <a:r>
              <a:rPr lang="en-US" sz="3200" dirty="0" smtClean="0"/>
              <a:t>Loyalty and forgiveness</a:t>
            </a:r>
          </a:p>
          <a:p>
            <a:r>
              <a:rPr lang="en-US" sz="3200" dirty="0" smtClean="0"/>
              <a:t>Survival instincts</a:t>
            </a:r>
          </a:p>
          <a:p>
            <a:r>
              <a:rPr lang="en-US" sz="3200" dirty="0" smtClean="0"/>
              <a:t>Kindness and compassion</a:t>
            </a:r>
          </a:p>
          <a:p>
            <a:r>
              <a:rPr lang="en-US" sz="3200" dirty="0" smtClean="0"/>
              <a:t>Strong faith or religious values</a:t>
            </a:r>
          </a:p>
          <a:p>
            <a:r>
              <a:rPr lang="en-US" sz="3200" dirty="0" smtClean="0"/>
              <a:t>Creativity</a:t>
            </a:r>
          </a:p>
          <a:p>
            <a:pPr>
              <a:buNone/>
            </a:pPr>
            <a:endParaRPr lang="en-US" dirty="0"/>
          </a:p>
        </p:txBody>
      </p:sp>
      <p:pic>
        <p:nvPicPr>
          <p:cNvPr id="5" name="Picture 4" descr="canstockphoto0434131.jpg"/>
          <p:cNvPicPr>
            <a:picLocks noChangeAspect="1"/>
          </p:cNvPicPr>
          <p:nvPr/>
        </p:nvPicPr>
        <p:blipFill>
          <a:blip r:embed="rId2" cstate="print"/>
          <a:srcRect l="37500" r="11667"/>
          <a:stretch>
            <a:fillRect/>
          </a:stretch>
        </p:blipFill>
        <p:spPr>
          <a:xfrm rot="682477">
            <a:off x="6209815" y="875608"/>
            <a:ext cx="2215641" cy="2920287"/>
          </a:xfrm>
          <a:prstGeom prst="rect">
            <a:avLst/>
          </a:prstGeom>
          <a:ln w="28575">
            <a:solidFill>
              <a:schemeClr val="tx2">
                <a:lumMod val="75000"/>
              </a:schemeClr>
            </a:solidFill>
          </a:ln>
          <a:effectLst>
            <a:outerShdw blurRad="292100" dist="5334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Out There?</a:t>
            </a:r>
            <a:endParaRPr lang="en-US" dirty="0"/>
          </a:p>
        </p:txBody>
      </p:sp>
      <p:sp>
        <p:nvSpPr>
          <p:cNvPr id="3" name="Content Placeholder 2"/>
          <p:cNvSpPr>
            <a:spLocks noGrp="1"/>
          </p:cNvSpPr>
          <p:nvPr>
            <p:ph idx="1"/>
          </p:nvPr>
        </p:nvSpPr>
        <p:spPr>
          <a:xfrm>
            <a:off x="609600" y="1600200"/>
            <a:ext cx="4495800" cy="4525963"/>
          </a:xfrm>
        </p:spPr>
        <p:txBody>
          <a:bodyPr/>
          <a:lstStyle/>
          <a:p>
            <a:r>
              <a:rPr lang="en-US" sz="3200" dirty="0" smtClean="0"/>
              <a:t>What are the systems?</a:t>
            </a:r>
          </a:p>
          <a:p>
            <a:pPr lvl="1"/>
            <a:r>
              <a:rPr lang="en-US" sz="2800" dirty="0" smtClean="0"/>
              <a:t>Aging network</a:t>
            </a:r>
          </a:p>
          <a:p>
            <a:pPr lvl="1"/>
            <a:r>
              <a:rPr lang="en-US" sz="2800" dirty="0" smtClean="0"/>
              <a:t>Financial assistance</a:t>
            </a:r>
          </a:p>
          <a:p>
            <a:pPr lvl="1"/>
            <a:r>
              <a:rPr lang="en-US" sz="2800" dirty="0" smtClean="0"/>
              <a:t>Mental health care</a:t>
            </a:r>
          </a:p>
          <a:p>
            <a:pPr lvl="1"/>
            <a:r>
              <a:rPr lang="en-US" sz="2800" dirty="0" smtClean="0"/>
              <a:t>Medical care</a:t>
            </a:r>
          </a:p>
          <a:p>
            <a:pPr lvl="1"/>
            <a:r>
              <a:rPr lang="en-US" sz="2800" dirty="0" smtClean="0"/>
              <a:t>Domestic violence services</a:t>
            </a:r>
          </a:p>
          <a:p>
            <a:pPr lvl="1"/>
            <a:r>
              <a:rPr lang="en-US" sz="2800" dirty="0" smtClean="0"/>
              <a:t>Legal assistance</a:t>
            </a:r>
          </a:p>
          <a:p>
            <a:endParaRPr lang="en-US" dirty="0" smtClean="0"/>
          </a:p>
          <a:p>
            <a:endParaRPr lang="en-US" dirty="0"/>
          </a:p>
        </p:txBody>
      </p:sp>
      <p:pic>
        <p:nvPicPr>
          <p:cNvPr id="4" name="Picture 3" descr="canstockphoto1015559.jpg"/>
          <p:cNvPicPr>
            <a:picLocks noChangeAspect="1"/>
          </p:cNvPicPr>
          <p:nvPr/>
        </p:nvPicPr>
        <p:blipFill>
          <a:blip r:embed="rId2" cstate="print"/>
          <a:stretch>
            <a:fillRect/>
          </a:stretch>
        </p:blipFill>
        <p:spPr>
          <a:xfrm rot="420449">
            <a:off x="5594824" y="2076897"/>
            <a:ext cx="2937842" cy="1957337"/>
          </a:xfrm>
          <a:prstGeom prst="rect">
            <a:avLst/>
          </a:prstGeom>
          <a:ln w="38100">
            <a:solidFill>
              <a:schemeClr val="tx2">
                <a:lumMod val="75000"/>
              </a:schemeClr>
            </a:solidFill>
          </a:ln>
          <a:effectLst>
            <a:outerShdw blurRad="292100" dist="546100" dir="2700000" algn="tl" rotWithShape="0">
              <a:srgbClr val="333333">
                <a:alpha val="65000"/>
              </a:srgbClr>
            </a:outerShdw>
          </a:effectLst>
        </p:spPr>
      </p:pic>
      <p:pic>
        <p:nvPicPr>
          <p:cNvPr id="5" name="Picture 4" descr="canstockphoto1928307.jpg"/>
          <p:cNvPicPr>
            <a:picLocks noChangeAspect="1"/>
          </p:cNvPicPr>
          <p:nvPr/>
        </p:nvPicPr>
        <p:blipFill>
          <a:blip r:embed="rId3" cstate="print"/>
          <a:stretch>
            <a:fillRect/>
          </a:stretch>
        </p:blipFill>
        <p:spPr>
          <a:xfrm>
            <a:off x="6324600" y="533400"/>
            <a:ext cx="2177143" cy="1524000"/>
          </a:xfrm>
          <a:prstGeom prst="rect">
            <a:avLst/>
          </a:prstGeom>
          <a:ln w="38100">
            <a:solidFill>
              <a:schemeClr val="bg2">
                <a:lumMod val="25000"/>
              </a:schemeClr>
            </a:solidFill>
          </a:ln>
          <a:effectLst>
            <a:outerShdw blurRad="292100" dist="508000" dir="2700000" algn="tl" rotWithShape="0">
              <a:srgbClr val="333333">
                <a:alpha val="65000"/>
              </a:srgbClr>
            </a:outerShdw>
          </a:effectLst>
        </p:spPr>
      </p:pic>
      <p:pic>
        <p:nvPicPr>
          <p:cNvPr id="6" name="Picture 5" descr="canstockphoto1594061.jpg"/>
          <p:cNvPicPr>
            <a:picLocks noChangeAspect="1"/>
          </p:cNvPicPr>
          <p:nvPr/>
        </p:nvPicPr>
        <p:blipFill>
          <a:blip r:embed="rId4" cstate="print"/>
          <a:stretch>
            <a:fillRect/>
          </a:stretch>
        </p:blipFill>
        <p:spPr>
          <a:xfrm>
            <a:off x="5029200" y="4038600"/>
            <a:ext cx="2362200" cy="2362200"/>
          </a:xfrm>
          <a:prstGeom prst="rect">
            <a:avLst/>
          </a:prstGeom>
          <a:ln w="38100">
            <a:solidFill>
              <a:schemeClr val="tx2">
                <a:lumMod val="75000"/>
              </a:schemeClr>
            </a:solidFill>
          </a:ln>
          <a:effectLst>
            <a:outerShdw blurRad="292100" dist="520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The Services</a:t>
            </a:r>
            <a:endParaRPr lang="en-US" dirty="0"/>
          </a:p>
        </p:txBody>
      </p:sp>
      <p:graphicFrame>
        <p:nvGraphicFramePr>
          <p:cNvPr id="6" name="Content Placeholder 5"/>
          <p:cNvGraphicFramePr>
            <a:graphicFrameLocks noGrp="1"/>
          </p:cNvGraphicFramePr>
          <p:nvPr>
            <p:ph idx="1"/>
          </p:nvPr>
        </p:nvGraphicFramePr>
        <p:xfrm>
          <a:off x="381000" y="1524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6CCB651-5816-4DB8-A54B-ED823B133AEA}"/>
                                            </p:graphicEl>
                                          </p:spTgt>
                                        </p:tgtEl>
                                        <p:attrNameLst>
                                          <p:attrName>style.visibility</p:attrName>
                                        </p:attrNameLst>
                                      </p:cBhvr>
                                      <p:to>
                                        <p:strVal val="visible"/>
                                      </p:to>
                                    </p:set>
                                    <p:animEffect transition="in" filter="fade">
                                      <p:cBhvr>
                                        <p:cTn id="7" dur="2000"/>
                                        <p:tgtEl>
                                          <p:spTgt spid="6">
                                            <p:graphicEl>
                                              <a:dgm id="{46CCB651-5816-4DB8-A54B-ED823B133A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1DB7B287-CCB1-43DA-BDD5-125A4FF9E115}"/>
                                            </p:graphicEl>
                                          </p:spTgt>
                                        </p:tgtEl>
                                        <p:attrNameLst>
                                          <p:attrName>style.visibility</p:attrName>
                                        </p:attrNameLst>
                                      </p:cBhvr>
                                      <p:to>
                                        <p:strVal val="visible"/>
                                      </p:to>
                                    </p:set>
                                    <p:animEffect transition="in" filter="fade">
                                      <p:cBhvr>
                                        <p:cTn id="10" dur="2000"/>
                                        <p:tgtEl>
                                          <p:spTgt spid="6">
                                            <p:graphicEl>
                                              <a:dgm id="{1DB7B287-CCB1-43DA-BDD5-125A4FF9E11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E164D295-5E0B-4FEF-A3A7-58BB64D9954B}"/>
                                            </p:graphicEl>
                                          </p:spTgt>
                                        </p:tgtEl>
                                        <p:attrNameLst>
                                          <p:attrName>style.visibility</p:attrName>
                                        </p:attrNameLst>
                                      </p:cBhvr>
                                      <p:to>
                                        <p:strVal val="visible"/>
                                      </p:to>
                                    </p:set>
                                    <p:animEffect transition="in" filter="fade">
                                      <p:cBhvr>
                                        <p:cTn id="13" dur="2000"/>
                                        <p:tgtEl>
                                          <p:spTgt spid="6">
                                            <p:graphicEl>
                                              <a:dgm id="{E164D295-5E0B-4FEF-A3A7-58BB64D9954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747B27E7-22E6-4A93-9CE1-193FE4E229B1}"/>
                                            </p:graphicEl>
                                          </p:spTgt>
                                        </p:tgtEl>
                                        <p:attrNameLst>
                                          <p:attrName>style.visibility</p:attrName>
                                        </p:attrNameLst>
                                      </p:cBhvr>
                                      <p:to>
                                        <p:strVal val="visible"/>
                                      </p:to>
                                    </p:set>
                                    <p:animEffect transition="in" filter="fade">
                                      <p:cBhvr>
                                        <p:cTn id="18" dur="2000"/>
                                        <p:tgtEl>
                                          <p:spTgt spid="6">
                                            <p:graphicEl>
                                              <a:dgm id="{747B27E7-22E6-4A93-9CE1-193FE4E229B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2F790130-67C5-446B-884E-196361B1B1E5}"/>
                                            </p:graphicEl>
                                          </p:spTgt>
                                        </p:tgtEl>
                                        <p:attrNameLst>
                                          <p:attrName>style.visibility</p:attrName>
                                        </p:attrNameLst>
                                      </p:cBhvr>
                                      <p:to>
                                        <p:strVal val="visible"/>
                                      </p:to>
                                    </p:set>
                                    <p:animEffect transition="in" filter="fade">
                                      <p:cBhvr>
                                        <p:cTn id="21" dur="2000"/>
                                        <p:tgtEl>
                                          <p:spTgt spid="6">
                                            <p:graphicEl>
                                              <a:dgm id="{2F790130-67C5-446B-884E-196361B1B1E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0B0FC1DF-A60C-44A6-BDF3-8A37D86E86E3}"/>
                                            </p:graphicEl>
                                          </p:spTgt>
                                        </p:tgtEl>
                                        <p:attrNameLst>
                                          <p:attrName>style.visibility</p:attrName>
                                        </p:attrNameLst>
                                      </p:cBhvr>
                                      <p:to>
                                        <p:strVal val="visible"/>
                                      </p:to>
                                    </p:set>
                                    <p:animEffect transition="in" filter="fade">
                                      <p:cBhvr>
                                        <p:cTn id="26" dur="2000"/>
                                        <p:tgtEl>
                                          <p:spTgt spid="6">
                                            <p:graphicEl>
                                              <a:dgm id="{0B0FC1DF-A60C-44A6-BDF3-8A37D86E86E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38256493-18BB-44C7-A363-C266ACA36247}"/>
                                            </p:graphicEl>
                                          </p:spTgt>
                                        </p:tgtEl>
                                        <p:attrNameLst>
                                          <p:attrName>style.visibility</p:attrName>
                                        </p:attrNameLst>
                                      </p:cBhvr>
                                      <p:to>
                                        <p:strVal val="visible"/>
                                      </p:to>
                                    </p:set>
                                    <p:animEffect transition="in" filter="fade">
                                      <p:cBhvr>
                                        <p:cTn id="29" dur="2000"/>
                                        <p:tgtEl>
                                          <p:spTgt spid="6">
                                            <p:graphicEl>
                                              <a:dgm id="{38256493-18BB-44C7-A363-C266ACA3624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B2C304B8-6703-46B5-A288-84EA7BF37151}"/>
                                            </p:graphicEl>
                                          </p:spTgt>
                                        </p:tgtEl>
                                        <p:attrNameLst>
                                          <p:attrName>style.visibility</p:attrName>
                                        </p:attrNameLst>
                                      </p:cBhvr>
                                      <p:to>
                                        <p:strVal val="visible"/>
                                      </p:to>
                                    </p:set>
                                    <p:animEffect transition="in" filter="fade">
                                      <p:cBhvr>
                                        <p:cTn id="34" dur="2000"/>
                                        <p:tgtEl>
                                          <p:spTgt spid="6">
                                            <p:graphicEl>
                                              <a:dgm id="{B2C304B8-6703-46B5-A288-84EA7BF3715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0D16AC5F-E38C-49FF-87B9-9FDDE68E8BA3}"/>
                                            </p:graphicEl>
                                          </p:spTgt>
                                        </p:tgtEl>
                                        <p:attrNameLst>
                                          <p:attrName>style.visibility</p:attrName>
                                        </p:attrNameLst>
                                      </p:cBhvr>
                                      <p:to>
                                        <p:strVal val="visible"/>
                                      </p:to>
                                    </p:set>
                                    <p:animEffect transition="in" filter="fade">
                                      <p:cBhvr>
                                        <p:cTn id="37" dur="2000"/>
                                        <p:tgtEl>
                                          <p:spTgt spid="6">
                                            <p:graphicEl>
                                              <a:dgm id="{0D16AC5F-E38C-49FF-87B9-9FDDE68E8BA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7489AF47-7F06-4760-B0A7-D86D9FE1D98A}"/>
                                            </p:graphicEl>
                                          </p:spTgt>
                                        </p:tgtEl>
                                        <p:attrNameLst>
                                          <p:attrName>style.visibility</p:attrName>
                                        </p:attrNameLst>
                                      </p:cBhvr>
                                      <p:to>
                                        <p:strVal val="visible"/>
                                      </p:to>
                                    </p:set>
                                    <p:animEffect transition="in" filter="fade">
                                      <p:cBhvr>
                                        <p:cTn id="42" dur="2000"/>
                                        <p:tgtEl>
                                          <p:spTgt spid="6">
                                            <p:graphicEl>
                                              <a:dgm id="{7489AF47-7F06-4760-B0A7-D86D9FE1D98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35907724-ED30-46AB-B3A1-2FD4ACC0ACEC}"/>
                                            </p:graphicEl>
                                          </p:spTgt>
                                        </p:tgtEl>
                                        <p:attrNameLst>
                                          <p:attrName>style.visibility</p:attrName>
                                        </p:attrNameLst>
                                      </p:cBhvr>
                                      <p:to>
                                        <p:strVal val="visible"/>
                                      </p:to>
                                    </p:set>
                                    <p:animEffect transition="in" filter="fade">
                                      <p:cBhvr>
                                        <p:cTn id="45" dur="2000"/>
                                        <p:tgtEl>
                                          <p:spTgt spid="6">
                                            <p:graphicEl>
                                              <a:dgm id="{35907724-ED30-46AB-B3A1-2FD4ACC0ACE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graphicEl>
                                              <a:dgm id="{C711194C-559A-494C-8EC5-FF5880E0C76F}"/>
                                            </p:graphicEl>
                                          </p:spTgt>
                                        </p:tgtEl>
                                        <p:attrNameLst>
                                          <p:attrName>style.visibility</p:attrName>
                                        </p:attrNameLst>
                                      </p:cBhvr>
                                      <p:to>
                                        <p:strVal val="visible"/>
                                      </p:to>
                                    </p:set>
                                    <p:animEffect transition="in" filter="fade">
                                      <p:cBhvr>
                                        <p:cTn id="50" dur="2000"/>
                                        <p:tgtEl>
                                          <p:spTgt spid="6">
                                            <p:graphicEl>
                                              <a:dgm id="{C711194C-559A-494C-8EC5-FF5880E0C76F}"/>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6895AADA-2C83-4904-BC1E-BCE01FDED2F5}"/>
                                            </p:graphicEl>
                                          </p:spTgt>
                                        </p:tgtEl>
                                        <p:attrNameLst>
                                          <p:attrName>style.visibility</p:attrName>
                                        </p:attrNameLst>
                                      </p:cBhvr>
                                      <p:to>
                                        <p:strVal val="visible"/>
                                      </p:to>
                                    </p:set>
                                    <p:animEffect transition="in" filter="fade">
                                      <p:cBhvr>
                                        <p:cTn id="53" dur="2000"/>
                                        <p:tgtEl>
                                          <p:spTgt spid="6">
                                            <p:graphicEl>
                                              <a:dgm id="{6895AADA-2C83-4904-BC1E-BCE01FDED2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Eligibility for Services</a:t>
            </a:r>
            <a:endParaRPr lang="en-US" dirty="0"/>
          </a:p>
        </p:txBody>
      </p:sp>
      <p:sp>
        <p:nvSpPr>
          <p:cNvPr id="3" name="Content Placeholder 2"/>
          <p:cNvSpPr>
            <a:spLocks noGrp="1"/>
          </p:cNvSpPr>
          <p:nvPr>
            <p:ph idx="1"/>
          </p:nvPr>
        </p:nvSpPr>
        <p:spPr>
          <a:xfrm>
            <a:off x="914400" y="1676400"/>
            <a:ext cx="3657600" cy="4525963"/>
          </a:xfrm>
        </p:spPr>
        <p:txBody>
          <a:bodyPr/>
          <a:lstStyle/>
          <a:p>
            <a:pPr>
              <a:spcBef>
                <a:spcPts val="600"/>
              </a:spcBef>
            </a:pPr>
            <a:r>
              <a:rPr lang="en-US" dirty="0" smtClean="0"/>
              <a:t>Based on need</a:t>
            </a:r>
          </a:p>
          <a:p>
            <a:pPr>
              <a:spcBef>
                <a:spcPts val="600"/>
              </a:spcBef>
            </a:pPr>
            <a:r>
              <a:rPr lang="en-US" dirty="0" smtClean="0"/>
              <a:t>Based on income</a:t>
            </a:r>
          </a:p>
          <a:p>
            <a:pPr>
              <a:spcBef>
                <a:spcPts val="600"/>
              </a:spcBef>
            </a:pPr>
            <a:r>
              <a:rPr lang="en-US" dirty="0" smtClean="0"/>
              <a:t>Based on residence</a:t>
            </a:r>
          </a:p>
          <a:p>
            <a:pPr>
              <a:spcBef>
                <a:spcPts val="600"/>
              </a:spcBef>
            </a:pPr>
            <a:r>
              <a:rPr lang="en-US" dirty="0" smtClean="0"/>
              <a:t>Based on age</a:t>
            </a:r>
          </a:p>
          <a:p>
            <a:pPr>
              <a:spcBef>
                <a:spcPts val="600"/>
              </a:spcBef>
            </a:pPr>
            <a:r>
              <a:rPr lang="en-US" dirty="0" smtClean="0"/>
              <a:t>Based on disability</a:t>
            </a:r>
          </a:p>
          <a:p>
            <a:pPr>
              <a:spcBef>
                <a:spcPts val="600"/>
              </a:spcBef>
            </a:pPr>
            <a:r>
              <a:rPr lang="en-US" dirty="0" smtClean="0"/>
              <a:t>Immigration status</a:t>
            </a:r>
          </a:p>
          <a:p>
            <a:endParaRPr lang="en-US" dirty="0"/>
          </a:p>
        </p:txBody>
      </p:sp>
      <p:pic>
        <p:nvPicPr>
          <p:cNvPr id="14" name="Picture 13" descr="canstockphoto0441247.jpg"/>
          <p:cNvPicPr>
            <a:picLocks noChangeAspect="1"/>
          </p:cNvPicPr>
          <p:nvPr/>
        </p:nvPicPr>
        <p:blipFill>
          <a:blip r:embed="rId2" cstate="print"/>
          <a:srcRect l="21090"/>
          <a:stretch>
            <a:fillRect/>
          </a:stretch>
        </p:blipFill>
        <p:spPr>
          <a:xfrm rot="643273">
            <a:off x="5136443" y="1650409"/>
            <a:ext cx="3288332" cy="3099979"/>
          </a:xfrm>
          <a:prstGeom prst="rect">
            <a:avLst/>
          </a:prstGeom>
          <a:ln w="28575">
            <a:solidFill>
              <a:schemeClr val="bg2">
                <a:lumMod val="25000"/>
              </a:schemeClr>
            </a:solidFill>
          </a:ln>
          <a:effectLst>
            <a:outerShdw blurRad="292100" dist="4826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Beware</a:t>
            </a:r>
            <a:endParaRPr lang="en-US" dirty="0"/>
          </a:p>
        </p:txBody>
      </p:sp>
      <p:sp>
        <p:nvSpPr>
          <p:cNvPr id="3" name="Content Placeholder 2"/>
          <p:cNvSpPr>
            <a:spLocks noGrp="1"/>
          </p:cNvSpPr>
          <p:nvPr>
            <p:ph idx="1"/>
          </p:nvPr>
        </p:nvSpPr>
        <p:spPr/>
        <p:txBody>
          <a:bodyPr/>
          <a:lstStyle/>
          <a:p>
            <a:r>
              <a:rPr lang="en-US" sz="3200" dirty="0" smtClean="0"/>
              <a:t>Stay up to date</a:t>
            </a:r>
          </a:p>
          <a:p>
            <a:pPr lvl="1"/>
            <a:r>
              <a:rPr lang="en-US" sz="2800" dirty="0" smtClean="0"/>
              <a:t>Funding time limited</a:t>
            </a:r>
          </a:p>
          <a:p>
            <a:pPr lvl="1"/>
            <a:r>
              <a:rPr lang="en-US" sz="2800" dirty="0" smtClean="0"/>
              <a:t>Funding income limited</a:t>
            </a:r>
          </a:p>
          <a:p>
            <a:pPr lvl="1"/>
            <a:r>
              <a:rPr lang="en-US" sz="2800" dirty="0" smtClean="0"/>
              <a:t>Funding finished</a:t>
            </a:r>
          </a:p>
          <a:p>
            <a:pPr lvl="1"/>
            <a:r>
              <a:rPr lang="en-US" sz="2800" dirty="0" smtClean="0"/>
              <a:t>Brochures/directories out of date</a:t>
            </a:r>
          </a:p>
          <a:p>
            <a:r>
              <a:rPr lang="en-US" sz="3200" dirty="0" smtClean="0"/>
              <a:t>Maintain professional ethics</a:t>
            </a:r>
          </a:p>
          <a:p>
            <a:pPr lvl="1"/>
            <a:r>
              <a:rPr lang="en-US" sz="2800" dirty="0" smtClean="0"/>
              <a:t>Do not overstate or understate</a:t>
            </a:r>
            <a:endParaRPr lang="en-US" sz="2800" dirty="0"/>
          </a:p>
        </p:txBody>
      </p:sp>
      <p:pic>
        <p:nvPicPr>
          <p:cNvPr id="5" name="Picture 4" descr="canstockphoto0290770.jpg"/>
          <p:cNvPicPr>
            <a:picLocks noChangeAspect="1"/>
          </p:cNvPicPr>
          <p:nvPr/>
        </p:nvPicPr>
        <p:blipFill>
          <a:blip r:embed="rId2" cstate="print"/>
          <a:stretch>
            <a:fillRect/>
          </a:stretch>
        </p:blipFill>
        <p:spPr>
          <a:xfrm rot="605646">
            <a:off x="5195428" y="1108901"/>
            <a:ext cx="3282160" cy="2186739"/>
          </a:xfrm>
          <a:prstGeom prst="rect">
            <a:avLst/>
          </a:prstGeom>
          <a:ln w="38100">
            <a:solidFill>
              <a:schemeClr val="tx2">
                <a:lumMod val="75000"/>
              </a:schemeClr>
            </a:solidFill>
          </a:ln>
          <a:effectLst>
            <a:outerShdw blurRad="292100" dist="520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534400" cy="1143000"/>
          </a:xfrm>
        </p:spPr>
        <p:txBody>
          <a:bodyPr>
            <a:normAutofit fontScale="90000"/>
          </a:bodyPr>
          <a:lstStyle/>
          <a:p>
            <a:r>
              <a:rPr lang="en-US" dirty="0" smtClean="0"/>
              <a:t>APS Service Planning Considerations</a:t>
            </a:r>
            <a:endParaRPr lang="en-US" dirty="0"/>
          </a:p>
        </p:txBody>
      </p:sp>
      <p:sp>
        <p:nvSpPr>
          <p:cNvPr id="3" name="Content Placeholder 2"/>
          <p:cNvSpPr>
            <a:spLocks noGrp="1"/>
          </p:cNvSpPr>
          <p:nvPr>
            <p:ph idx="1"/>
          </p:nvPr>
        </p:nvSpPr>
        <p:spPr>
          <a:xfrm>
            <a:off x="609600" y="1600200"/>
            <a:ext cx="2971800" cy="4525963"/>
          </a:xfrm>
        </p:spPr>
        <p:txBody>
          <a:bodyPr>
            <a:normAutofit/>
          </a:bodyPr>
          <a:lstStyle/>
          <a:p>
            <a:pPr>
              <a:spcBef>
                <a:spcPts val="600"/>
              </a:spcBef>
            </a:pPr>
            <a:r>
              <a:rPr lang="en-US" sz="3200" dirty="0" smtClean="0"/>
              <a:t>Complexity of </a:t>
            </a:r>
          </a:p>
          <a:p>
            <a:pPr lvl="1">
              <a:spcBef>
                <a:spcPts val="600"/>
              </a:spcBef>
              <a:buNone/>
            </a:pPr>
            <a:r>
              <a:rPr lang="en-US" sz="3200" dirty="0" smtClean="0"/>
              <a:t>cases</a:t>
            </a:r>
          </a:p>
          <a:p>
            <a:pPr>
              <a:spcBef>
                <a:spcPts val="600"/>
              </a:spcBef>
            </a:pPr>
            <a:r>
              <a:rPr lang="en-US" sz="3200" dirty="0" smtClean="0"/>
              <a:t>Creativity</a:t>
            </a:r>
          </a:p>
          <a:p>
            <a:pPr>
              <a:spcBef>
                <a:spcPts val="600"/>
              </a:spcBef>
            </a:pPr>
            <a:r>
              <a:rPr lang="en-US" sz="3200" dirty="0" smtClean="0"/>
              <a:t>“Outside the </a:t>
            </a:r>
          </a:p>
          <a:p>
            <a:pPr>
              <a:spcBef>
                <a:spcPts val="600"/>
              </a:spcBef>
              <a:buNone/>
            </a:pPr>
            <a:r>
              <a:rPr lang="en-US" sz="3200" dirty="0" smtClean="0"/>
              <a:t>    Box” Thinking</a:t>
            </a:r>
          </a:p>
          <a:p>
            <a:pPr>
              <a:spcBef>
                <a:spcPts val="600"/>
              </a:spcBef>
            </a:pPr>
            <a:endParaRPr lang="en-US" sz="3200" dirty="0"/>
          </a:p>
        </p:txBody>
      </p:sp>
      <p:pic>
        <p:nvPicPr>
          <p:cNvPr id="6" name="Picture 5" descr="canstockphoto2081600.jpg"/>
          <p:cNvPicPr>
            <a:picLocks noChangeAspect="1"/>
          </p:cNvPicPr>
          <p:nvPr/>
        </p:nvPicPr>
        <p:blipFill>
          <a:blip r:embed="rId2" cstate="print"/>
          <a:srcRect t="18889" b="15556"/>
          <a:stretch>
            <a:fillRect/>
          </a:stretch>
        </p:blipFill>
        <p:spPr>
          <a:xfrm>
            <a:off x="3886200" y="1905000"/>
            <a:ext cx="4021476" cy="3400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686800" cy="1143000"/>
          </a:xfrm>
        </p:spPr>
        <p:txBody>
          <a:bodyPr>
            <a:noAutofit/>
          </a:bodyPr>
          <a:lstStyle/>
          <a:p>
            <a:r>
              <a:rPr lang="en-US" sz="4400" dirty="0" smtClean="0"/>
              <a:t>Scavenger Hunt Transfer of Learning</a:t>
            </a:r>
            <a:endParaRPr lang="en-US" sz="4400" dirty="0"/>
          </a:p>
        </p:txBody>
      </p:sp>
      <p:sp>
        <p:nvSpPr>
          <p:cNvPr id="3" name="Content Placeholder 2"/>
          <p:cNvSpPr>
            <a:spLocks noGrp="1"/>
          </p:cNvSpPr>
          <p:nvPr>
            <p:ph idx="1"/>
          </p:nvPr>
        </p:nvSpPr>
        <p:spPr>
          <a:xfrm>
            <a:off x="609600" y="1600200"/>
            <a:ext cx="4343400" cy="4525963"/>
          </a:xfrm>
        </p:spPr>
        <p:txBody>
          <a:bodyPr/>
          <a:lstStyle/>
          <a:p>
            <a:r>
              <a:rPr lang="en-US" dirty="0" smtClean="0"/>
              <a:t>Match Client Needs to </a:t>
            </a:r>
          </a:p>
          <a:p>
            <a:pPr>
              <a:buNone/>
            </a:pPr>
            <a:r>
              <a:rPr lang="en-US" dirty="0" smtClean="0"/>
              <a:t>    Available Services</a:t>
            </a:r>
          </a:p>
          <a:p>
            <a:r>
              <a:rPr lang="en-US" dirty="0" smtClean="0"/>
              <a:t>Begin your own resource </a:t>
            </a:r>
          </a:p>
          <a:p>
            <a:pPr>
              <a:buNone/>
            </a:pPr>
            <a:r>
              <a:rPr lang="en-US" dirty="0" smtClean="0"/>
              <a:t>    directory</a:t>
            </a:r>
          </a:p>
          <a:p>
            <a:r>
              <a:rPr lang="en-US" dirty="0" smtClean="0"/>
              <a:t>Select 6 service needs and </a:t>
            </a:r>
          </a:p>
          <a:p>
            <a:pPr>
              <a:buNone/>
            </a:pPr>
            <a:r>
              <a:rPr lang="en-US" dirty="0" smtClean="0"/>
              <a:t>    research a resource that </a:t>
            </a:r>
          </a:p>
          <a:p>
            <a:pPr>
              <a:buNone/>
            </a:pPr>
            <a:r>
              <a:rPr lang="en-US" dirty="0" smtClean="0"/>
              <a:t>    will meet the need</a:t>
            </a:r>
          </a:p>
          <a:p>
            <a:r>
              <a:rPr lang="en-US" dirty="0" smtClean="0"/>
              <a:t>Complete Activity Sheet </a:t>
            </a:r>
          </a:p>
          <a:p>
            <a:pPr>
              <a:buNone/>
            </a:pPr>
            <a:r>
              <a:rPr lang="en-US" dirty="0" smtClean="0"/>
              <a:t>    and return to trainer</a:t>
            </a:r>
            <a:endParaRPr lang="en-US" dirty="0"/>
          </a:p>
        </p:txBody>
      </p:sp>
      <p:pic>
        <p:nvPicPr>
          <p:cNvPr id="7" name="Picture 6" descr="canstockphoto0800488.jpg"/>
          <p:cNvPicPr>
            <a:picLocks noChangeAspect="1"/>
          </p:cNvPicPr>
          <p:nvPr/>
        </p:nvPicPr>
        <p:blipFill>
          <a:blip r:embed="rId2" cstate="print"/>
          <a:stretch>
            <a:fillRect/>
          </a:stretch>
        </p:blipFill>
        <p:spPr>
          <a:xfrm>
            <a:off x="5181600" y="1447800"/>
            <a:ext cx="2715483" cy="4572000"/>
          </a:xfrm>
          <a:prstGeom prst="parallelogram">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458200" cy="533400"/>
          </a:xfrm>
        </p:spPr>
        <p:txBody>
          <a:bodyPr>
            <a:normAutofit fontScale="90000"/>
          </a:bodyPr>
          <a:lstStyle/>
          <a:p>
            <a:r>
              <a:rPr lang="en-US" dirty="0" smtClean="0"/>
              <a:t>Case Planning Essentials</a:t>
            </a:r>
            <a:endParaRPr lang="en-US" dirty="0"/>
          </a:p>
        </p:txBody>
      </p:sp>
      <p:sp>
        <p:nvSpPr>
          <p:cNvPr id="3" name="Content Placeholder 2"/>
          <p:cNvSpPr>
            <a:spLocks noGrp="1"/>
          </p:cNvSpPr>
          <p:nvPr>
            <p:ph idx="1"/>
          </p:nvPr>
        </p:nvSpPr>
        <p:spPr>
          <a:xfrm>
            <a:off x="609600" y="1600200"/>
            <a:ext cx="5867400" cy="4525963"/>
          </a:xfrm>
        </p:spPr>
        <p:txBody>
          <a:bodyPr>
            <a:normAutofit/>
          </a:bodyPr>
          <a:lstStyle/>
          <a:p>
            <a:pPr>
              <a:buNone/>
            </a:pPr>
            <a:r>
              <a:rPr lang="en-US" sz="3200" dirty="0" smtClean="0"/>
              <a:t>The Case Plan Should Be:</a:t>
            </a:r>
          </a:p>
          <a:p>
            <a:pPr>
              <a:buNone/>
            </a:pPr>
            <a:endParaRPr lang="en-US" sz="1200" dirty="0" smtClean="0"/>
          </a:p>
          <a:p>
            <a:r>
              <a:rPr lang="en-US" dirty="0" smtClean="0"/>
              <a:t>Collaborative</a:t>
            </a:r>
          </a:p>
          <a:p>
            <a:r>
              <a:rPr lang="en-US" dirty="0" smtClean="0"/>
              <a:t>Problem oriented</a:t>
            </a:r>
          </a:p>
          <a:p>
            <a:r>
              <a:rPr lang="en-US" dirty="0" smtClean="0"/>
              <a:t>Appropriate to client’s functional </a:t>
            </a:r>
          </a:p>
          <a:p>
            <a:pPr>
              <a:buNone/>
            </a:pPr>
            <a:r>
              <a:rPr lang="en-US" dirty="0" smtClean="0"/>
              <a:t>    level and dependency needs</a:t>
            </a:r>
          </a:p>
          <a:p>
            <a:r>
              <a:rPr lang="en-US" dirty="0" smtClean="0"/>
              <a:t>Consistent with culture and lifestyle</a:t>
            </a:r>
          </a:p>
          <a:p>
            <a:r>
              <a:rPr lang="en-US" dirty="0" smtClean="0"/>
              <a:t>Realistic, time-limited, and concrete</a:t>
            </a:r>
          </a:p>
          <a:p>
            <a:r>
              <a:rPr lang="en-US" dirty="0" smtClean="0"/>
              <a:t>Dynamic and renegotiable</a:t>
            </a:r>
          </a:p>
          <a:p>
            <a:r>
              <a:rPr lang="en-US" dirty="0" smtClean="0"/>
              <a:t>Inclusive of follow up</a:t>
            </a:r>
            <a:endParaRPr lang="en-US" dirty="0"/>
          </a:p>
        </p:txBody>
      </p:sp>
      <p:pic>
        <p:nvPicPr>
          <p:cNvPr id="6" name="Picture 5" descr="canstockphoto0705972.jpg"/>
          <p:cNvPicPr>
            <a:picLocks noChangeAspect="1"/>
          </p:cNvPicPr>
          <p:nvPr/>
        </p:nvPicPr>
        <p:blipFill>
          <a:blip r:embed="rId2" cstate="print"/>
          <a:srcRect l="14729"/>
          <a:stretch>
            <a:fillRect/>
          </a:stretch>
        </p:blipFill>
        <p:spPr>
          <a:xfrm rot="252172">
            <a:off x="6113011" y="1144137"/>
            <a:ext cx="2438139" cy="1905000"/>
          </a:xfrm>
          <a:prstGeom prst="rect">
            <a:avLst/>
          </a:prstGeom>
          <a:ln w="38100">
            <a:solidFill>
              <a:schemeClr val="bg2">
                <a:lumMod val="25000"/>
              </a:schemeClr>
            </a:solidFill>
          </a:ln>
          <a:effectLst>
            <a:outerShdw blurRad="292100" dist="5461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 of the Case Plan</a:t>
            </a:r>
            <a:endParaRPr lang="en-US" dirty="0"/>
          </a:p>
        </p:txBody>
      </p:sp>
      <p:pic>
        <p:nvPicPr>
          <p:cNvPr id="7" name="Picture 6" descr="canstockphoto2485021.jpg"/>
          <p:cNvPicPr>
            <a:picLocks noChangeAspect="1"/>
          </p:cNvPicPr>
          <p:nvPr/>
        </p:nvPicPr>
        <p:blipFill>
          <a:blip r:embed="rId2" cstate="print"/>
          <a:stretch>
            <a:fillRect/>
          </a:stretch>
        </p:blipFill>
        <p:spPr>
          <a:xfrm rot="305651">
            <a:off x="5268017" y="2322817"/>
            <a:ext cx="2637420" cy="2063782"/>
          </a:xfrm>
          <a:prstGeom prst="rect">
            <a:avLst/>
          </a:prstGeom>
          <a:ln w="38100">
            <a:solidFill>
              <a:schemeClr val="tx2">
                <a:lumMod val="75000"/>
              </a:schemeClr>
            </a:solidFill>
          </a:ln>
          <a:effectLst>
            <a:outerShdw blurRad="292100" dist="533400" dir="2700000" algn="tl" rotWithShape="0">
              <a:srgbClr val="333333">
                <a:alpha val="65000"/>
              </a:srgbClr>
            </a:outerShdw>
          </a:effectLst>
        </p:spPr>
      </p:pic>
      <p:sp>
        <p:nvSpPr>
          <p:cNvPr id="3" name="Content Placeholder 2"/>
          <p:cNvSpPr>
            <a:spLocks noGrp="1"/>
          </p:cNvSpPr>
          <p:nvPr>
            <p:ph idx="1"/>
          </p:nvPr>
        </p:nvSpPr>
        <p:spPr>
          <a:xfrm>
            <a:off x="609600" y="1600200"/>
            <a:ext cx="6858000" cy="4525963"/>
          </a:xfrm>
        </p:spPr>
        <p:txBody>
          <a:bodyPr>
            <a:normAutofit/>
          </a:bodyPr>
          <a:lstStyle/>
          <a:p>
            <a:r>
              <a:rPr lang="en-US" dirty="0" smtClean="0"/>
              <a:t>Maximizing independence</a:t>
            </a:r>
          </a:p>
          <a:p>
            <a:r>
              <a:rPr lang="en-US" dirty="0" smtClean="0"/>
              <a:t>Resolving crises and </a:t>
            </a:r>
          </a:p>
          <a:p>
            <a:pPr>
              <a:buNone/>
            </a:pPr>
            <a:r>
              <a:rPr lang="en-US" dirty="0" smtClean="0"/>
              <a:t>    emergencies</a:t>
            </a:r>
          </a:p>
          <a:p>
            <a:r>
              <a:rPr lang="en-US" dirty="0" smtClean="0"/>
              <a:t>Healing, empowering, </a:t>
            </a:r>
          </a:p>
          <a:p>
            <a:pPr>
              <a:buNone/>
            </a:pPr>
            <a:r>
              <a:rPr lang="en-US" dirty="0" smtClean="0"/>
              <a:t>    supporting victims</a:t>
            </a:r>
          </a:p>
          <a:p>
            <a:pPr lvl="1"/>
            <a:r>
              <a:rPr lang="en-US" dirty="0" smtClean="0"/>
              <a:t>Providing choices</a:t>
            </a:r>
          </a:p>
          <a:p>
            <a:pPr lvl="1"/>
            <a:r>
              <a:rPr lang="en-US" dirty="0" smtClean="0"/>
              <a:t>Helping victims save face</a:t>
            </a:r>
          </a:p>
          <a:p>
            <a:r>
              <a:rPr lang="en-US" dirty="0" smtClean="0"/>
              <a:t>Cultivating  new resources</a:t>
            </a:r>
          </a:p>
          <a:p>
            <a:r>
              <a:rPr lang="en-US" dirty="0" smtClean="0"/>
              <a:t>Preserving, protecting, recovering assets</a:t>
            </a:r>
          </a:p>
          <a:p>
            <a:r>
              <a:rPr lang="en-US" dirty="0" smtClean="0"/>
              <a:t>Ensuring safety/risk reduction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9" descr="White haired man isolated.png"/>
          <p:cNvPicPr>
            <a:picLocks noGrp="1" noChangeAspect="1"/>
          </p:cNvPicPr>
          <p:nvPr>
            <p:ph idx="1"/>
          </p:nvPr>
        </p:nvPicPr>
        <p:blipFill>
          <a:blip r:embed="rId2" cstate="print"/>
          <a:srcRect/>
          <a:stretch>
            <a:fillRect/>
          </a:stretch>
        </p:blipFill>
        <p:spPr>
          <a:xfrm>
            <a:off x="1447800" y="736600"/>
            <a:ext cx="7696200" cy="6121400"/>
          </a:xfrm>
        </p:spPr>
      </p:pic>
      <p:sp>
        <p:nvSpPr>
          <p:cNvPr id="10243" name="Title 1"/>
          <p:cNvSpPr>
            <a:spLocks noGrp="1"/>
          </p:cNvSpPr>
          <p:nvPr>
            <p:ph type="title"/>
          </p:nvPr>
        </p:nvSpPr>
        <p:spPr/>
        <p:txBody>
          <a:bodyPr/>
          <a:lstStyle/>
          <a:p>
            <a:r>
              <a:rPr lang="en-US" smtClean="0"/>
              <a:t>Evaluation Process</a:t>
            </a:r>
          </a:p>
        </p:txBody>
      </p:sp>
      <p:sp>
        <p:nvSpPr>
          <p:cNvPr id="6147" name="Slide Number Placeholder 3"/>
          <p:cNvSpPr>
            <a:spLocks noGrp="1"/>
          </p:cNvSpPr>
          <p:nvPr>
            <p:ph type="sldNum" sz="quarter" idx="4294967295"/>
          </p:nvPr>
        </p:nvSpPr>
        <p:spPr bwMode="auto">
          <a:ln>
            <a:miter lim="800000"/>
            <a:headEnd/>
            <a:tailEnd/>
          </a:ln>
        </p:spPr>
        <p:txBody>
          <a:bodyPr/>
          <a:lstStyle/>
          <a:p>
            <a:pPr>
              <a:defRPr/>
            </a:pPr>
            <a:fld id="{B9933030-79F6-4C98-A94D-32F03E9F3698}" type="slidenum">
              <a:rPr lang="en-US"/>
              <a:pPr>
                <a:defRPr/>
              </a:pPr>
              <a:t>4</a:t>
            </a:fld>
            <a:endParaRPr lang="en-US"/>
          </a:p>
        </p:txBody>
      </p:sp>
      <p:graphicFrame>
        <p:nvGraphicFramePr>
          <p:cNvPr id="8" name="Diagram 7"/>
          <p:cNvGraphicFramePr/>
          <p:nvPr/>
        </p:nvGraphicFramePr>
        <p:xfrm>
          <a:off x="838200" y="1905000"/>
          <a:ext cx="5791200" cy="397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Evaluating Case Plan</a:t>
            </a:r>
            <a:endParaRPr lang="en-US" dirty="0"/>
          </a:p>
        </p:txBody>
      </p:sp>
      <p:sp>
        <p:nvSpPr>
          <p:cNvPr id="3" name="Content Placeholder 2"/>
          <p:cNvSpPr>
            <a:spLocks noGrp="1"/>
          </p:cNvSpPr>
          <p:nvPr>
            <p:ph idx="1"/>
          </p:nvPr>
        </p:nvSpPr>
        <p:spPr>
          <a:xfrm>
            <a:off x="609600" y="1600200"/>
            <a:ext cx="4419600" cy="4525963"/>
          </a:xfrm>
        </p:spPr>
        <p:txBody>
          <a:bodyPr>
            <a:normAutofit/>
          </a:bodyPr>
          <a:lstStyle/>
          <a:p>
            <a:r>
              <a:rPr lang="en-US" dirty="0" smtClean="0"/>
              <a:t>Hidden/ unintended </a:t>
            </a:r>
          </a:p>
          <a:p>
            <a:pPr>
              <a:buNone/>
            </a:pPr>
            <a:r>
              <a:rPr lang="en-US" dirty="0" smtClean="0"/>
              <a:t>    consequences</a:t>
            </a:r>
          </a:p>
          <a:p>
            <a:pPr>
              <a:buNone/>
            </a:pPr>
            <a:endParaRPr lang="en-US" sz="1000" dirty="0" smtClean="0"/>
          </a:p>
          <a:p>
            <a:r>
              <a:rPr lang="en-US" dirty="0" smtClean="0"/>
              <a:t>Ethical dilemmas</a:t>
            </a:r>
          </a:p>
          <a:p>
            <a:endParaRPr lang="en-US" sz="1000" dirty="0" smtClean="0"/>
          </a:p>
          <a:p>
            <a:r>
              <a:rPr lang="en-US" dirty="0" smtClean="0"/>
              <a:t>Workability</a:t>
            </a:r>
          </a:p>
          <a:p>
            <a:endParaRPr lang="en-US" sz="1000" dirty="0" smtClean="0"/>
          </a:p>
          <a:p>
            <a:r>
              <a:rPr lang="en-US" dirty="0" smtClean="0"/>
              <a:t>Whose needs are being </a:t>
            </a:r>
          </a:p>
          <a:p>
            <a:pPr>
              <a:buNone/>
            </a:pPr>
            <a:r>
              <a:rPr lang="en-US" dirty="0" smtClean="0"/>
              <a:t>    served</a:t>
            </a:r>
          </a:p>
          <a:p>
            <a:pPr>
              <a:buNone/>
            </a:pPr>
            <a:endParaRPr lang="en-US" sz="1000" dirty="0" smtClean="0"/>
          </a:p>
          <a:p>
            <a:r>
              <a:rPr lang="en-US" dirty="0" smtClean="0"/>
              <a:t>Plan B</a:t>
            </a:r>
          </a:p>
          <a:p>
            <a:endParaRPr lang="en-US" dirty="0" smtClean="0"/>
          </a:p>
          <a:p>
            <a:endParaRPr lang="en-US" dirty="0"/>
          </a:p>
        </p:txBody>
      </p:sp>
      <p:pic>
        <p:nvPicPr>
          <p:cNvPr id="10" name="Picture 9" descr="canstockphoto1246480.jpg"/>
          <p:cNvPicPr>
            <a:picLocks noChangeAspect="1"/>
          </p:cNvPicPr>
          <p:nvPr/>
        </p:nvPicPr>
        <p:blipFill>
          <a:blip r:embed="rId2" cstate="print"/>
          <a:srcRect l="42500"/>
          <a:stretch>
            <a:fillRect/>
          </a:stretch>
        </p:blipFill>
        <p:spPr>
          <a:xfrm rot="236088">
            <a:off x="4692640" y="1855627"/>
            <a:ext cx="3127267" cy="3623551"/>
          </a:xfrm>
          <a:prstGeom prst="rect">
            <a:avLst/>
          </a:prstGeom>
          <a:ln w="38100">
            <a:solidFill>
              <a:schemeClr val="tx2">
                <a:lumMod val="75000"/>
              </a:schemeClr>
            </a:solidFill>
          </a:ln>
          <a:effectLst>
            <a:outerShdw blurRad="292100" dist="5334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990600"/>
            <a:ext cx="8839200" cy="457200"/>
          </a:xfrm>
        </p:spPr>
        <p:txBody>
          <a:bodyPr>
            <a:noAutofit/>
          </a:bodyPr>
          <a:lstStyle/>
          <a:p>
            <a:r>
              <a:rPr lang="en-US" sz="4400" b="1" dirty="0" smtClean="0"/>
              <a:t/>
            </a:r>
            <a:br>
              <a:rPr lang="en-US" sz="4400" b="1"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Domestic Violence Safety Planning </a:t>
            </a:r>
          </a:p>
        </p:txBody>
      </p:sp>
      <p:pic>
        <p:nvPicPr>
          <p:cNvPr id="6" name="Picture 5" descr="canstockphoto2318042.jpg"/>
          <p:cNvPicPr>
            <a:picLocks noChangeAspect="1"/>
          </p:cNvPicPr>
          <p:nvPr/>
        </p:nvPicPr>
        <p:blipFill>
          <a:blip r:embed="rId2" cstate="print"/>
          <a:stretch>
            <a:fillRect/>
          </a:stretch>
        </p:blipFill>
        <p:spPr>
          <a:xfrm>
            <a:off x="1295400" y="1524000"/>
            <a:ext cx="6553200" cy="4021282"/>
          </a:xfrm>
          <a:prstGeom prst="roundRect">
            <a:avLst>
              <a:gd name="adj" fmla="val 8594"/>
            </a:avLst>
          </a:prstGeom>
          <a:solidFill>
            <a:srgbClr val="FFFFFF">
              <a:shade val="85000"/>
            </a:srgbClr>
          </a:solidFill>
          <a:ln>
            <a:noFill/>
          </a:ln>
          <a:effectLst>
            <a:outerShdw blurRad="876300" dist="533400" dir="2700000" algn="tl" rotWithShape="0">
              <a:prstClr val="black">
                <a:alpha val="40000"/>
              </a:prstClr>
            </a:outerShdw>
            <a:reflection blurRad="12700" stA="38000" endPos="28000" dist="5000" dir="5400000" sy="-100000" algn="bl" rotWithShape="0"/>
          </a:effectLst>
        </p:spPr>
      </p:pic>
      <p:sp>
        <p:nvSpPr>
          <p:cNvPr id="3075" name="Rectangle 3"/>
          <p:cNvSpPr>
            <a:spLocks noGrp="1" noChangeArrowheads="1"/>
          </p:cNvSpPr>
          <p:nvPr>
            <p:ph type="body" idx="1"/>
          </p:nvPr>
        </p:nvSpPr>
        <p:spPr>
          <a:xfrm>
            <a:off x="3581400" y="5943600"/>
            <a:ext cx="5029200" cy="715963"/>
          </a:xfrm>
        </p:spPr>
        <p:txBody>
          <a:bodyPr>
            <a:noAutofit/>
          </a:bodyPr>
          <a:lstStyle/>
          <a:p>
            <a:pPr eaLnBrk="1" hangingPunct="1">
              <a:lnSpc>
                <a:spcPct val="90000"/>
              </a:lnSpc>
              <a:buNone/>
            </a:pPr>
            <a:r>
              <a:rPr lang="en-US" sz="3600" dirty="0" smtClean="0"/>
              <a:t>What is safety planning? </a:t>
            </a:r>
          </a:p>
          <a:p>
            <a:pPr eaLnBrk="1" hangingPunct="1">
              <a:lnSpc>
                <a:spcPct val="90000"/>
              </a:lnSpc>
              <a:buNone/>
            </a:pPr>
            <a:r>
              <a:rPr lang="en-US" sz="3600" dirty="0" smtClean="0"/>
              <a:t/>
            </a:r>
            <a:br>
              <a:rPr lang="en-US" sz="3600" dirty="0" smtClean="0"/>
            </a:br>
            <a:endParaRPr lang="en-US" sz="3600" dirty="0" smtClean="0"/>
          </a:p>
        </p:txBody>
      </p:sp>
      <p:sp>
        <p:nvSpPr>
          <p:cNvPr id="7" name="Rounded Rectangle 6"/>
          <p:cNvSpPr/>
          <p:nvPr/>
        </p:nvSpPr>
        <p:spPr>
          <a:xfrm>
            <a:off x="1295400" y="1524000"/>
            <a:ext cx="6553200" cy="4038600"/>
          </a:xfrm>
          <a:prstGeom prst="roundRect">
            <a:avLst>
              <a:gd name="adj" fmla="val 846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t>Safety Plans Include:</a:t>
            </a:r>
            <a:r>
              <a:rPr lang="en-US" dirty="0" smtClean="0"/>
              <a:t> </a:t>
            </a:r>
          </a:p>
        </p:txBody>
      </p:sp>
      <p:sp>
        <p:nvSpPr>
          <p:cNvPr id="9" name="Rectangle 8"/>
          <p:cNvSpPr/>
          <p:nvPr/>
        </p:nvSpPr>
        <p:spPr>
          <a:xfrm>
            <a:off x="228600" y="3581400"/>
            <a:ext cx="1752599"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2400" b="1" dirty="0" smtClean="0">
                <a:ln w="11430"/>
                <a:solidFill>
                  <a:schemeClr val="bg2">
                    <a:lumMod val="25000"/>
                  </a:schemeClr>
                </a:solidFill>
              </a:rPr>
              <a:t>Prevention Strategies </a:t>
            </a:r>
          </a:p>
        </p:txBody>
      </p:sp>
      <p:sp>
        <p:nvSpPr>
          <p:cNvPr id="10" name="Rectangle 9"/>
          <p:cNvSpPr/>
          <p:nvPr/>
        </p:nvSpPr>
        <p:spPr>
          <a:xfrm>
            <a:off x="1981200" y="3581400"/>
            <a:ext cx="16764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2400" b="1" dirty="0" smtClean="0">
                <a:ln w="11430"/>
                <a:solidFill>
                  <a:schemeClr val="bg2">
                    <a:lumMod val="25000"/>
                  </a:schemeClr>
                </a:solidFill>
              </a:rPr>
              <a:t>Protection Strategies </a:t>
            </a:r>
          </a:p>
        </p:txBody>
      </p:sp>
      <p:sp>
        <p:nvSpPr>
          <p:cNvPr id="11" name="Rectangle 10"/>
          <p:cNvSpPr/>
          <p:nvPr/>
        </p:nvSpPr>
        <p:spPr>
          <a:xfrm>
            <a:off x="3733800" y="3581400"/>
            <a:ext cx="1905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2400" b="1" dirty="0" smtClean="0">
                <a:ln w="11430"/>
                <a:solidFill>
                  <a:schemeClr val="bg2">
                    <a:lumMod val="25000"/>
                  </a:schemeClr>
                </a:solidFill>
              </a:rPr>
              <a:t>Notification Strategies </a:t>
            </a:r>
          </a:p>
        </p:txBody>
      </p:sp>
      <p:sp>
        <p:nvSpPr>
          <p:cNvPr id="12" name="Rectangle 11"/>
          <p:cNvSpPr/>
          <p:nvPr/>
        </p:nvSpPr>
        <p:spPr>
          <a:xfrm>
            <a:off x="5638800" y="3581400"/>
            <a:ext cx="152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2400" b="1" dirty="0" smtClean="0">
                <a:ln w="11430"/>
                <a:solidFill>
                  <a:schemeClr val="bg2">
                    <a:lumMod val="25000"/>
                  </a:schemeClr>
                </a:solidFill>
              </a:rPr>
              <a:t>Referral/ Services</a:t>
            </a:r>
          </a:p>
        </p:txBody>
      </p:sp>
      <p:sp>
        <p:nvSpPr>
          <p:cNvPr id="13" name="Rectangle 12"/>
          <p:cNvSpPr/>
          <p:nvPr/>
        </p:nvSpPr>
        <p:spPr>
          <a:xfrm>
            <a:off x="7162800" y="3581400"/>
            <a:ext cx="18288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2400" b="1" dirty="0" smtClean="0">
                <a:ln w="11430"/>
                <a:solidFill>
                  <a:schemeClr val="bg2">
                    <a:lumMod val="25000"/>
                  </a:schemeClr>
                </a:solidFill>
              </a:rPr>
              <a:t>Emotional Support</a:t>
            </a:r>
          </a:p>
        </p:txBody>
      </p:sp>
      <p:cxnSp>
        <p:nvCxnSpPr>
          <p:cNvPr id="15" name="Straight Connector 14"/>
          <p:cNvCxnSpPr/>
          <p:nvPr/>
        </p:nvCxnSpPr>
        <p:spPr>
          <a:xfrm>
            <a:off x="381000" y="35052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90500" y="36957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43100" y="36957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848100" y="36957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448300" y="3619500"/>
            <a:ext cx="3429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canstockphoto1418826.jpg"/>
          <p:cNvPicPr>
            <a:picLocks noChangeAspect="1"/>
          </p:cNvPicPr>
          <p:nvPr/>
        </p:nvPicPr>
        <p:blipFill>
          <a:blip r:embed="rId2" cstate="print"/>
          <a:srcRect l="9167" r="30000"/>
          <a:stretch>
            <a:fillRect/>
          </a:stretch>
        </p:blipFill>
        <p:spPr>
          <a:xfrm>
            <a:off x="381000" y="1828800"/>
            <a:ext cx="1280460" cy="1402367"/>
          </a:xfrm>
          <a:prstGeom prst="rect">
            <a:avLst/>
          </a:prstGeom>
          <a:ln>
            <a:noFill/>
          </a:ln>
          <a:effectLst>
            <a:outerShdw blurRad="292100" dist="139700" dir="2700000" algn="tl" rotWithShape="0">
              <a:srgbClr val="333333">
                <a:alpha val="65000"/>
              </a:srgbClr>
            </a:outerShdw>
          </a:effectLst>
        </p:spPr>
      </p:pic>
      <p:pic>
        <p:nvPicPr>
          <p:cNvPr id="22" name="Picture 21" descr="canstockphoto0193147.jpg"/>
          <p:cNvPicPr>
            <a:picLocks noChangeAspect="1"/>
          </p:cNvPicPr>
          <p:nvPr/>
        </p:nvPicPr>
        <p:blipFill>
          <a:blip r:embed="rId3" cstate="print"/>
          <a:srcRect t="3333" r="7037" b="20139"/>
          <a:stretch>
            <a:fillRect/>
          </a:stretch>
        </p:blipFill>
        <p:spPr>
          <a:xfrm>
            <a:off x="2133600" y="1752600"/>
            <a:ext cx="1319048" cy="144780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Administrator\Local Settings\Temporary Internet Files\Content.IE5\HJCAMSV3\MPj04383670000[1].jpg"/>
          <p:cNvPicPr>
            <a:picLocks noChangeAspect="1" noChangeArrowheads="1"/>
          </p:cNvPicPr>
          <p:nvPr/>
        </p:nvPicPr>
        <p:blipFill>
          <a:blip r:embed="rId4" cstate="print"/>
          <a:srcRect l="13095" r="20238"/>
          <a:stretch>
            <a:fillRect/>
          </a:stretch>
        </p:blipFill>
        <p:spPr bwMode="auto">
          <a:xfrm>
            <a:off x="3962400" y="1752600"/>
            <a:ext cx="1286933" cy="1447800"/>
          </a:xfrm>
          <a:prstGeom prst="rect">
            <a:avLst/>
          </a:prstGeom>
          <a:ln>
            <a:noFill/>
          </a:ln>
          <a:effectLst>
            <a:outerShdw blurRad="292100" dist="139700" dir="2700000" algn="tl" rotWithShape="0">
              <a:srgbClr val="333333">
                <a:alpha val="65000"/>
              </a:srgbClr>
            </a:outerShdw>
          </a:effectLst>
        </p:spPr>
      </p:pic>
      <p:pic>
        <p:nvPicPr>
          <p:cNvPr id="25" name="Picture 24" descr="canstockphoto1755875.jpg"/>
          <p:cNvPicPr>
            <a:picLocks noChangeAspect="1"/>
          </p:cNvPicPr>
          <p:nvPr/>
        </p:nvPicPr>
        <p:blipFill>
          <a:blip r:embed="rId5" cstate="print"/>
          <a:srcRect l="24167" t="1128" r="11667"/>
          <a:stretch>
            <a:fillRect/>
          </a:stretch>
        </p:blipFill>
        <p:spPr>
          <a:xfrm>
            <a:off x="5715000" y="1752600"/>
            <a:ext cx="1295399" cy="144018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r="31584"/>
          <a:stretch/>
        </p:blipFill>
        <p:spPr>
          <a:xfrm>
            <a:off x="7315200" y="1781635"/>
            <a:ext cx="1245476" cy="14495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1000"/>
                                        <p:tgtEl>
                                          <p:spTgt spid="1027"/>
                                        </p:tgtEl>
                                      </p:cBhvr>
                                    </p:animEffect>
                                    <p:anim calcmode="lin" valueType="num">
                                      <p:cBhvr>
                                        <p:cTn id="32" dur="1000" fill="hold"/>
                                        <p:tgtEl>
                                          <p:spTgt spid="1027"/>
                                        </p:tgtEl>
                                        <p:attrNameLst>
                                          <p:attrName>ppt_x</p:attrName>
                                        </p:attrNameLst>
                                      </p:cBhvr>
                                      <p:tavLst>
                                        <p:tav tm="0">
                                          <p:val>
                                            <p:strVal val="#ppt_x"/>
                                          </p:val>
                                        </p:tav>
                                        <p:tav tm="100000">
                                          <p:val>
                                            <p:strVal val="#ppt_x"/>
                                          </p:val>
                                        </p:tav>
                                      </p:tavLst>
                                    </p:anim>
                                    <p:anim calcmode="lin" valueType="num">
                                      <p:cBhvr>
                                        <p:cTn id="33" dur="1000" fill="hold"/>
                                        <p:tgtEl>
                                          <p:spTgt spid="10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A Victim Centered Plan</a:t>
            </a:r>
            <a:r>
              <a:rPr lang="en-US" dirty="0" smtClean="0"/>
              <a:t> </a:t>
            </a:r>
          </a:p>
        </p:txBody>
      </p:sp>
      <p:graphicFrame>
        <p:nvGraphicFramePr>
          <p:cNvPr id="5" name="Diagram 4"/>
          <p:cNvGraphicFramePr/>
          <p:nvPr/>
        </p:nvGraphicFramePr>
        <p:xfrm>
          <a:off x="1524000" y="1676400"/>
          <a:ext cx="6172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3A2F76F-ED36-4221-8E5B-E429ECEC94E4}"/>
                                            </p:graphicEl>
                                          </p:spTgt>
                                        </p:tgtEl>
                                        <p:attrNameLst>
                                          <p:attrName>style.visibility</p:attrName>
                                        </p:attrNameLst>
                                      </p:cBhvr>
                                      <p:to>
                                        <p:strVal val="visible"/>
                                      </p:to>
                                    </p:set>
                                    <p:anim calcmode="lin" valueType="num">
                                      <p:cBhvr additive="base">
                                        <p:cTn id="7" dur="500" fill="hold"/>
                                        <p:tgtEl>
                                          <p:spTgt spid="5">
                                            <p:graphicEl>
                                              <a:dgm id="{53A2F76F-ED36-4221-8E5B-E429ECEC94E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3A2F76F-ED36-4221-8E5B-E429ECEC94E4}"/>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98B40A00-8D39-4469-80A9-81957D9BBE78}"/>
                                            </p:graphicEl>
                                          </p:spTgt>
                                        </p:tgtEl>
                                        <p:attrNameLst>
                                          <p:attrName>style.visibility</p:attrName>
                                        </p:attrNameLst>
                                      </p:cBhvr>
                                      <p:to>
                                        <p:strVal val="visible"/>
                                      </p:to>
                                    </p:set>
                                    <p:anim calcmode="lin" valueType="num">
                                      <p:cBhvr additive="base">
                                        <p:cTn id="11" dur="500" fill="hold"/>
                                        <p:tgtEl>
                                          <p:spTgt spid="5">
                                            <p:graphicEl>
                                              <a:dgm id="{98B40A00-8D39-4469-80A9-81957D9BBE7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98B40A00-8D39-4469-80A9-81957D9BBE7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5F6644D9-71C6-4558-BF4A-7C9815AF59D7}"/>
                                            </p:graphicEl>
                                          </p:spTgt>
                                        </p:tgtEl>
                                        <p:attrNameLst>
                                          <p:attrName>style.visibility</p:attrName>
                                        </p:attrNameLst>
                                      </p:cBhvr>
                                      <p:to>
                                        <p:strVal val="visible"/>
                                      </p:to>
                                    </p:set>
                                    <p:anim calcmode="lin" valueType="num">
                                      <p:cBhvr additive="base">
                                        <p:cTn id="17" dur="500" fill="hold"/>
                                        <p:tgtEl>
                                          <p:spTgt spid="5">
                                            <p:graphicEl>
                                              <a:dgm id="{5F6644D9-71C6-4558-BF4A-7C9815AF59D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F6644D9-71C6-4558-BF4A-7C9815AF59D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C689EB62-D37C-4C40-B5FC-68DB26DD593D}"/>
                                            </p:graphicEl>
                                          </p:spTgt>
                                        </p:tgtEl>
                                        <p:attrNameLst>
                                          <p:attrName>style.visibility</p:attrName>
                                        </p:attrNameLst>
                                      </p:cBhvr>
                                      <p:to>
                                        <p:strVal val="visible"/>
                                      </p:to>
                                    </p:set>
                                    <p:anim calcmode="lin" valueType="num">
                                      <p:cBhvr additive="base">
                                        <p:cTn id="21" dur="500" fill="hold"/>
                                        <p:tgtEl>
                                          <p:spTgt spid="5">
                                            <p:graphicEl>
                                              <a:dgm id="{C689EB62-D37C-4C40-B5FC-68DB26DD593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C689EB62-D37C-4C40-B5FC-68DB26DD593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1B2BE82C-6154-4A4C-931F-D5656FC52C5C}"/>
                                            </p:graphicEl>
                                          </p:spTgt>
                                        </p:tgtEl>
                                        <p:attrNameLst>
                                          <p:attrName>style.visibility</p:attrName>
                                        </p:attrNameLst>
                                      </p:cBhvr>
                                      <p:to>
                                        <p:strVal val="visible"/>
                                      </p:to>
                                    </p:set>
                                    <p:anim calcmode="lin" valueType="num">
                                      <p:cBhvr additive="base">
                                        <p:cTn id="27" dur="500" fill="hold"/>
                                        <p:tgtEl>
                                          <p:spTgt spid="5">
                                            <p:graphicEl>
                                              <a:dgm id="{1B2BE82C-6154-4A4C-931F-D5656FC52C5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1B2BE82C-6154-4A4C-931F-D5656FC52C5C}"/>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6AC85722-2165-46B9-B679-F2C032B3B8A1}"/>
                                            </p:graphicEl>
                                          </p:spTgt>
                                        </p:tgtEl>
                                        <p:attrNameLst>
                                          <p:attrName>style.visibility</p:attrName>
                                        </p:attrNameLst>
                                      </p:cBhvr>
                                      <p:to>
                                        <p:strVal val="visible"/>
                                      </p:to>
                                    </p:set>
                                    <p:anim calcmode="lin" valueType="num">
                                      <p:cBhvr additive="base">
                                        <p:cTn id="31" dur="500" fill="hold"/>
                                        <p:tgtEl>
                                          <p:spTgt spid="5">
                                            <p:graphicEl>
                                              <a:dgm id="{6AC85722-2165-46B9-B679-F2C032B3B8A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AC85722-2165-46B9-B679-F2C032B3B8A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E3720872-6AE1-4F14-A5E8-2573BED3E5F4}"/>
                                            </p:graphicEl>
                                          </p:spTgt>
                                        </p:tgtEl>
                                        <p:attrNameLst>
                                          <p:attrName>style.visibility</p:attrName>
                                        </p:attrNameLst>
                                      </p:cBhvr>
                                      <p:to>
                                        <p:strVal val="visible"/>
                                      </p:to>
                                    </p:set>
                                    <p:anim calcmode="lin" valueType="num">
                                      <p:cBhvr additive="base">
                                        <p:cTn id="37" dur="500" fill="hold"/>
                                        <p:tgtEl>
                                          <p:spTgt spid="5">
                                            <p:graphicEl>
                                              <a:dgm id="{E3720872-6AE1-4F14-A5E8-2573BED3E5F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E3720872-6AE1-4F14-A5E8-2573BED3E5F4}"/>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0634EB8A-AE5E-4EAA-ACF1-8603F1A98796}"/>
                                            </p:graphicEl>
                                          </p:spTgt>
                                        </p:tgtEl>
                                        <p:attrNameLst>
                                          <p:attrName>style.visibility</p:attrName>
                                        </p:attrNameLst>
                                      </p:cBhvr>
                                      <p:to>
                                        <p:strVal val="visible"/>
                                      </p:to>
                                    </p:set>
                                    <p:anim calcmode="lin" valueType="num">
                                      <p:cBhvr additive="base">
                                        <p:cTn id="41" dur="500" fill="hold"/>
                                        <p:tgtEl>
                                          <p:spTgt spid="5">
                                            <p:graphicEl>
                                              <a:dgm id="{0634EB8A-AE5E-4EAA-ACF1-8603F1A9879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0634EB8A-AE5E-4EAA-ACF1-8603F1A98796}"/>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D9C5A752-7941-4C57-B371-099FD2236D0A}"/>
                                            </p:graphicEl>
                                          </p:spTgt>
                                        </p:tgtEl>
                                        <p:attrNameLst>
                                          <p:attrName>style.visibility</p:attrName>
                                        </p:attrNameLst>
                                      </p:cBhvr>
                                      <p:to>
                                        <p:strVal val="visible"/>
                                      </p:to>
                                    </p:set>
                                    <p:anim calcmode="lin" valueType="num">
                                      <p:cBhvr additive="base">
                                        <p:cTn id="47" dur="500" fill="hold"/>
                                        <p:tgtEl>
                                          <p:spTgt spid="5">
                                            <p:graphicEl>
                                              <a:dgm id="{D9C5A752-7941-4C57-B371-099FD2236D0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D9C5A752-7941-4C57-B371-099FD2236D0A}"/>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graphicEl>
                                              <a:dgm id="{3A138A06-B7D6-4553-BA7B-6F42043F5DC7}"/>
                                            </p:graphicEl>
                                          </p:spTgt>
                                        </p:tgtEl>
                                        <p:attrNameLst>
                                          <p:attrName>style.visibility</p:attrName>
                                        </p:attrNameLst>
                                      </p:cBhvr>
                                      <p:to>
                                        <p:strVal val="visible"/>
                                      </p:to>
                                    </p:set>
                                    <p:anim calcmode="lin" valueType="num">
                                      <p:cBhvr additive="base">
                                        <p:cTn id="51" dur="500" fill="hold"/>
                                        <p:tgtEl>
                                          <p:spTgt spid="5">
                                            <p:graphicEl>
                                              <a:dgm id="{3A138A06-B7D6-4553-BA7B-6F42043F5DC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3A138A06-B7D6-4553-BA7B-6F42043F5DC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pPr eaLnBrk="1" hangingPunct="1"/>
            <a:r>
              <a:rPr lang="en-US" b="1" dirty="0" smtClean="0"/>
              <a:t>Safety Planning Steps</a:t>
            </a:r>
            <a:r>
              <a:rPr lang="en-US" dirty="0" smtClean="0"/>
              <a:t> </a:t>
            </a:r>
          </a:p>
        </p:txBody>
      </p:sp>
      <p:sp>
        <p:nvSpPr>
          <p:cNvPr id="9219" name="Rectangle 3"/>
          <p:cNvSpPr>
            <a:spLocks noGrp="1" noChangeArrowheads="1"/>
          </p:cNvSpPr>
          <p:nvPr>
            <p:ph type="body" idx="1"/>
          </p:nvPr>
        </p:nvSpPr>
        <p:spPr>
          <a:xfrm>
            <a:off x="609600" y="2438400"/>
            <a:ext cx="3810000" cy="3687763"/>
          </a:xfrm>
        </p:spPr>
        <p:txBody>
          <a:bodyPr/>
          <a:lstStyle/>
          <a:p>
            <a:pPr marL="609600" indent="-609600" eaLnBrk="1" hangingPunct="1">
              <a:lnSpc>
                <a:spcPct val="90000"/>
              </a:lnSpc>
              <a:buNone/>
            </a:pPr>
            <a:r>
              <a:rPr lang="en-US" sz="3600" dirty="0" smtClean="0"/>
              <a:t>	</a:t>
            </a:r>
            <a:r>
              <a:rPr lang="en-US" sz="4400" dirty="0" smtClean="0"/>
              <a:t>Build rapport and listen to the victim </a:t>
            </a:r>
          </a:p>
        </p:txBody>
      </p:sp>
      <p:pic>
        <p:nvPicPr>
          <p:cNvPr id="5" name="Picture 4" descr="canstockphoto2879482.jpg"/>
          <p:cNvPicPr>
            <a:picLocks noChangeAspect="1"/>
          </p:cNvPicPr>
          <p:nvPr/>
        </p:nvPicPr>
        <p:blipFill>
          <a:blip r:embed="rId2" cstate="print">
            <a:clrChange>
              <a:clrFrom>
                <a:srgbClr val="FCFCFC"/>
              </a:clrFrom>
              <a:clrTo>
                <a:srgbClr val="FCFCFC">
                  <a:alpha val="0"/>
                </a:srgbClr>
              </a:clrTo>
            </a:clrChange>
          </a:blip>
          <a:stretch>
            <a:fillRect/>
          </a:stretch>
        </p:blipFill>
        <p:spPr>
          <a:xfrm flipH="1">
            <a:off x="3581399" y="1601954"/>
            <a:ext cx="4318444" cy="441784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pPr eaLnBrk="1" hangingPunct="1"/>
            <a:r>
              <a:rPr lang="en-US" b="1" dirty="0" smtClean="0"/>
              <a:t>Safety Planning Steps</a:t>
            </a:r>
            <a:r>
              <a:rPr lang="en-US" dirty="0" smtClean="0"/>
              <a:t> </a:t>
            </a:r>
          </a:p>
        </p:txBody>
      </p:sp>
      <p:sp>
        <p:nvSpPr>
          <p:cNvPr id="9219" name="Rectangle 3"/>
          <p:cNvSpPr>
            <a:spLocks noGrp="1" noChangeArrowheads="1"/>
          </p:cNvSpPr>
          <p:nvPr>
            <p:ph type="body" idx="1"/>
          </p:nvPr>
        </p:nvSpPr>
        <p:spPr>
          <a:xfrm>
            <a:off x="609600" y="2438400"/>
            <a:ext cx="4876800" cy="2697163"/>
          </a:xfrm>
        </p:spPr>
        <p:txBody>
          <a:bodyPr>
            <a:normAutofit/>
          </a:bodyPr>
          <a:lstStyle/>
          <a:p>
            <a:pPr marL="609600" indent="-609600">
              <a:lnSpc>
                <a:spcPct val="90000"/>
              </a:lnSpc>
              <a:buNone/>
            </a:pPr>
            <a:r>
              <a:rPr lang="en-US" sz="4400" dirty="0" smtClean="0"/>
              <a:t>	Learn what the victim fears </a:t>
            </a:r>
          </a:p>
        </p:txBody>
      </p:sp>
      <p:pic>
        <p:nvPicPr>
          <p:cNvPr id="5" name="Picture 4" descr="canstockphoto292207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267200" y="1676400"/>
            <a:ext cx="4343400" cy="4343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pPr eaLnBrk="1" hangingPunct="1"/>
            <a:r>
              <a:rPr lang="en-US" b="1" dirty="0" smtClean="0"/>
              <a:t>Safety Planning Steps</a:t>
            </a:r>
            <a:r>
              <a:rPr lang="en-US" dirty="0" smtClean="0"/>
              <a:t> </a:t>
            </a:r>
          </a:p>
        </p:txBody>
      </p:sp>
      <p:sp>
        <p:nvSpPr>
          <p:cNvPr id="9219" name="Rectangle 3"/>
          <p:cNvSpPr>
            <a:spLocks noGrp="1" noChangeArrowheads="1"/>
          </p:cNvSpPr>
          <p:nvPr>
            <p:ph type="body" idx="1"/>
          </p:nvPr>
        </p:nvSpPr>
        <p:spPr>
          <a:xfrm>
            <a:off x="609600" y="2362200"/>
            <a:ext cx="3505200" cy="3763963"/>
          </a:xfrm>
        </p:spPr>
        <p:txBody>
          <a:bodyPr>
            <a:normAutofit/>
          </a:bodyPr>
          <a:lstStyle/>
          <a:p>
            <a:pPr marL="609600" indent="-609600" eaLnBrk="1" hangingPunct="1">
              <a:lnSpc>
                <a:spcPct val="90000"/>
              </a:lnSpc>
              <a:buNone/>
            </a:pPr>
            <a:r>
              <a:rPr lang="en-US" sz="4400" dirty="0" smtClean="0"/>
              <a:t>	Ask what the victim wants to </a:t>
            </a:r>
            <a:r>
              <a:rPr lang="en-US" sz="4400" smtClean="0"/>
              <a:t>do  </a:t>
            </a:r>
            <a:endParaRPr lang="en-US" sz="4400" dirty="0" smtClean="0"/>
          </a:p>
        </p:txBody>
      </p:sp>
      <p:pic>
        <p:nvPicPr>
          <p:cNvPr id="5" name="Picture 4" descr="canstockphoto132258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886200" y="1981200"/>
            <a:ext cx="5257800" cy="3810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pPr eaLnBrk="1" hangingPunct="1"/>
            <a:r>
              <a:rPr lang="en-US" b="1" dirty="0" smtClean="0"/>
              <a:t>Safety Planning Steps</a:t>
            </a:r>
            <a:r>
              <a:rPr lang="en-US" dirty="0" smtClean="0"/>
              <a:t> </a:t>
            </a:r>
          </a:p>
        </p:txBody>
      </p:sp>
      <p:sp>
        <p:nvSpPr>
          <p:cNvPr id="9219" name="Rectangle 3"/>
          <p:cNvSpPr>
            <a:spLocks noGrp="1" noChangeArrowheads="1"/>
          </p:cNvSpPr>
          <p:nvPr>
            <p:ph type="body" idx="1"/>
          </p:nvPr>
        </p:nvSpPr>
        <p:spPr>
          <a:xfrm>
            <a:off x="609600" y="1828800"/>
            <a:ext cx="4800600" cy="4297363"/>
          </a:xfrm>
        </p:spPr>
        <p:txBody>
          <a:bodyPr>
            <a:normAutofit/>
          </a:bodyPr>
          <a:lstStyle/>
          <a:p>
            <a:pPr marL="609600" indent="-609600" eaLnBrk="1" hangingPunct="1">
              <a:lnSpc>
                <a:spcPct val="90000"/>
              </a:lnSpc>
              <a:buNone/>
            </a:pPr>
            <a:r>
              <a:rPr lang="en-US" sz="4400" dirty="0" smtClean="0"/>
              <a:t>	Think creatively together about a variety of options and ideas </a:t>
            </a:r>
          </a:p>
        </p:txBody>
      </p:sp>
      <p:pic>
        <p:nvPicPr>
          <p:cNvPr id="12" name="Picture 11" descr="canstockphoto2830478.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276600" y="2922639"/>
            <a:ext cx="4572000" cy="309716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3716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pPr eaLnBrk="1" hangingPunct="1"/>
            <a:r>
              <a:rPr lang="en-US" b="1" dirty="0" smtClean="0"/>
              <a:t>Safety Planning Steps</a:t>
            </a:r>
            <a:r>
              <a:rPr lang="en-US" dirty="0" smtClean="0"/>
              <a:t> </a:t>
            </a:r>
          </a:p>
        </p:txBody>
      </p:sp>
      <p:sp>
        <p:nvSpPr>
          <p:cNvPr id="9219" name="Rectangle 3"/>
          <p:cNvSpPr>
            <a:spLocks noGrp="1" noChangeArrowheads="1"/>
          </p:cNvSpPr>
          <p:nvPr>
            <p:ph type="body" idx="1"/>
          </p:nvPr>
        </p:nvSpPr>
        <p:spPr>
          <a:xfrm>
            <a:off x="609600" y="2133600"/>
            <a:ext cx="4419600" cy="3992563"/>
          </a:xfrm>
        </p:spPr>
        <p:txBody>
          <a:bodyPr>
            <a:normAutofit/>
          </a:bodyPr>
          <a:lstStyle/>
          <a:p>
            <a:pPr marL="609600" indent="-609600" eaLnBrk="1" hangingPunct="1">
              <a:lnSpc>
                <a:spcPct val="90000"/>
              </a:lnSpc>
              <a:buNone/>
            </a:pPr>
            <a:r>
              <a:rPr lang="en-US" sz="4400" dirty="0" smtClean="0"/>
              <a:t>	Build a safety plan that is victim centered </a:t>
            </a:r>
          </a:p>
        </p:txBody>
      </p:sp>
      <p:pic>
        <p:nvPicPr>
          <p:cNvPr id="9" name="Picture 8" descr="canstockphoto0653667.jpg"/>
          <p:cNvPicPr>
            <a:picLocks noChangeAspect="1"/>
          </p:cNvPicPr>
          <p:nvPr/>
        </p:nvPicPr>
        <p:blipFill>
          <a:blip r:embed="rId2" cstate="print">
            <a:clrChange>
              <a:clrFrom>
                <a:srgbClr val="FFFFFF"/>
              </a:clrFrom>
              <a:clrTo>
                <a:srgbClr val="FFFFFF">
                  <a:alpha val="0"/>
                </a:srgbClr>
              </a:clrTo>
            </a:clrChange>
          </a:blip>
          <a:stretch>
            <a:fillRect/>
          </a:stretch>
        </p:blipFill>
        <p:spPr>
          <a:xfrm rot="20273574">
            <a:off x="3885634" y="2302939"/>
            <a:ext cx="4293402" cy="2860479"/>
          </a:xfrm>
          <a:prstGeom prst="rect">
            <a:avLst/>
          </a:prstGeom>
        </p:spPr>
      </p:pic>
      <p:grpSp>
        <p:nvGrpSpPr>
          <p:cNvPr id="8" name="Group 7"/>
          <p:cNvGrpSpPr/>
          <p:nvPr/>
        </p:nvGrpSpPr>
        <p:grpSpPr>
          <a:xfrm rot="1438108">
            <a:off x="6407441" y="2416325"/>
            <a:ext cx="631908" cy="893009"/>
            <a:chOff x="6347520" y="2223323"/>
            <a:chExt cx="631908" cy="893009"/>
          </a:xfrm>
        </p:grpSpPr>
        <p:pic>
          <p:nvPicPr>
            <p:cNvPr id="11" name="Picture 10" descr="canstockphoto1573385.jpg"/>
            <p:cNvPicPr>
              <a:picLocks noChangeAspect="1"/>
            </p:cNvPicPr>
            <p:nvPr/>
          </p:nvPicPr>
          <p:blipFill>
            <a:blip r:embed="rId3" cstate="print"/>
            <a:stretch>
              <a:fillRect/>
            </a:stretch>
          </p:blipFill>
          <p:spPr>
            <a:xfrm rot="20237830">
              <a:off x="6350668" y="2252338"/>
              <a:ext cx="614731" cy="863994"/>
            </a:xfrm>
            <a:prstGeom prst="rect">
              <a:avLst/>
            </a:prstGeom>
          </p:spPr>
        </p:pic>
        <p:sp>
          <p:nvSpPr>
            <p:cNvPr id="12" name="Frame 11"/>
            <p:cNvSpPr/>
            <p:nvPr/>
          </p:nvSpPr>
          <p:spPr>
            <a:xfrm rot="20173501">
              <a:off x="6347520" y="2223323"/>
              <a:ext cx="631908" cy="887353"/>
            </a:xfrm>
            <a:prstGeom prst="frame">
              <a:avLst>
                <a:gd name="adj1" fmla="val 805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Planning is NOT: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0796671"/>
              </p:ext>
            </p:extLst>
          </p:nvPr>
        </p:nvGraphicFramePr>
        <p:xfrm>
          <a:off x="228600" y="16002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B2167C3-FDCA-440E-8BC3-1256B6790B09}"/>
                                            </p:graphicEl>
                                          </p:spTgt>
                                        </p:tgtEl>
                                        <p:attrNameLst>
                                          <p:attrName>style.visibility</p:attrName>
                                        </p:attrNameLst>
                                      </p:cBhvr>
                                      <p:to>
                                        <p:strVal val="visible"/>
                                      </p:to>
                                    </p:set>
                                    <p:animEffect transition="in" filter="fade">
                                      <p:cBhvr>
                                        <p:cTn id="7" dur="2000"/>
                                        <p:tgtEl>
                                          <p:spTgt spid="4">
                                            <p:graphicEl>
                                              <a:dgm id="{3B2167C3-FDCA-440E-8BC3-1256B6790B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20FA407-3C4B-4008-A7C5-FBA314F96EA8}"/>
                                            </p:graphicEl>
                                          </p:spTgt>
                                        </p:tgtEl>
                                        <p:attrNameLst>
                                          <p:attrName>style.visibility</p:attrName>
                                        </p:attrNameLst>
                                      </p:cBhvr>
                                      <p:to>
                                        <p:strVal val="visible"/>
                                      </p:to>
                                    </p:set>
                                    <p:animEffect transition="in" filter="fade">
                                      <p:cBhvr>
                                        <p:cTn id="12" dur="2000"/>
                                        <p:tgtEl>
                                          <p:spTgt spid="4">
                                            <p:graphicEl>
                                              <a:dgm id="{920FA407-3C4B-4008-A7C5-FBA314F96EA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9B1579B-6DB9-4C1E-B51B-6F6B2F8900CE}"/>
                                            </p:graphicEl>
                                          </p:spTgt>
                                        </p:tgtEl>
                                        <p:attrNameLst>
                                          <p:attrName>style.visibility</p:attrName>
                                        </p:attrNameLst>
                                      </p:cBhvr>
                                      <p:to>
                                        <p:strVal val="visible"/>
                                      </p:to>
                                    </p:set>
                                    <p:animEffect transition="in" filter="fade">
                                      <p:cBhvr>
                                        <p:cTn id="17" dur="2000"/>
                                        <p:tgtEl>
                                          <p:spTgt spid="4">
                                            <p:graphicEl>
                                              <a:dgm id="{89B1579B-6DB9-4C1E-B51B-6F6B2F8900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17E3106-02B3-4C4F-949C-B065C780328A}"/>
                                            </p:graphicEl>
                                          </p:spTgt>
                                        </p:tgtEl>
                                        <p:attrNameLst>
                                          <p:attrName>style.visibility</p:attrName>
                                        </p:attrNameLst>
                                      </p:cBhvr>
                                      <p:to>
                                        <p:strVal val="visible"/>
                                      </p:to>
                                    </p:set>
                                    <p:animEffect transition="in" filter="fade">
                                      <p:cBhvr>
                                        <p:cTn id="22" dur="2000"/>
                                        <p:tgtEl>
                                          <p:spTgt spid="4">
                                            <p:graphicEl>
                                              <a:dgm id="{217E3106-02B3-4C4F-949C-B065C78032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82353C3-9E01-41D5-92F9-334E8C851D20}"/>
                                            </p:graphicEl>
                                          </p:spTgt>
                                        </p:tgtEl>
                                        <p:attrNameLst>
                                          <p:attrName>style.visibility</p:attrName>
                                        </p:attrNameLst>
                                      </p:cBhvr>
                                      <p:to>
                                        <p:strVal val="visible"/>
                                      </p:to>
                                    </p:set>
                                    <p:animEffect transition="in" filter="fade">
                                      <p:cBhvr>
                                        <p:cTn id="27" dur="2000"/>
                                        <p:tgtEl>
                                          <p:spTgt spid="4">
                                            <p:graphicEl>
                                              <a:dgm id="{282353C3-9E01-41D5-92F9-334E8C851D2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2B52D12-8FD8-461D-A90B-8820CE6481BF}"/>
                                            </p:graphicEl>
                                          </p:spTgt>
                                        </p:tgtEl>
                                        <p:attrNameLst>
                                          <p:attrName>style.visibility</p:attrName>
                                        </p:attrNameLst>
                                      </p:cBhvr>
                                      <p:to>
                                        <p:strVal val="visible"/>
                                      </p:to>
                                    </p:set>
                                    <p:animEffect transition="in" filter="fade">
                                      <p:cBhvr>
                                        <p:cTn id="32" dur="2000"/>
                                        <p:tgtEl>
                                          <p:spTgt spid="4">
                                            <p:graphicEl>
                                              <a:dgm id="{22B52D12-8FD8-461D-A90B-8820CE6481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lstStyle/>
          <a:p>
            <a:pPr defTabSz="912813"/>
            <a:r>
              <a:rPr lang="en-US" dirty="0" smtClean="0"/>
              <a:t>Developing an ID Code</a:t>
            </a:r>
          </a:p>
        </p:txBody>
      </p:sp>
      <p:sp>
        <p:nvSpPr>
          <p:cNvPr id="11267" name="Content Placeholder 2"/>
          <p:cNvSpPr>
            <a:spLocks noGrp="1"/>
          </p:cNvSpPr>
          <p:nvPr>
            <p:ph idx="1"/>
          </p:nvPr>
        </p:nvSpPr>
        <p:spPr>
          <a:xfrm>
            <a:off x="457200" y="1752600"/>
            <a:ext cx="7543800" cy="3919538"/>
          </a:xfrm>
        </p:spPr>
        <p:txBody>
          <a:bodyPr>
            <a:normAutofit fontScale="92500" lnSpcReduction="20000"/>
          </a:bodyPr>
          <a:lstStyle/>
          <a:p>
            <a:pPr defTabSz="912813">
              <a:lnSpc>
                <a:spcPct val="110000"/>
              </a:lnSpc>
              <a:defRPr/>
            </a:pPr>
            <a:r>
              <a:rPr lang="en-US" dirty="0" smtClean="0"/>
              <a:t>What are the first three letters of your mother’s </a:t>
            </a:r>
          </a:p>
          <a:p>
            <a:pPr defTabSz="912813">
              <a:lnSpc>
                <a:spcPct val="110000"/>
              </a:lnSpc>
              <a:buNone/>
              <a:defRPr/>
            </a:pPr>
            <a:r>
              <a:rPr lang="en-US" i="1" dirty="0" smtClean="0"/>
              <a:t>   maiden </a:t>
            </a:r>
            <a:r>
              <a:rPr lang="en-US" dirty="0" smtClean="0"/>
              <a:t>name?  </a:t>
            </a:r>
            <a:r>
              <a:rPr lang="en-US" b="1" dirty="0" smtClean="0"/>
              <a:t>Alice </a:t>
            </a:r>
            <a:r>
              <a:rPr lang="en-US" sz="4800" b="1" i="1" dirty="0" smtClean="0"/>
              <a:t>Smi</a:t>
            </a:r>
            <a:r>
              <a:rPr lang="en-US" sz="3500" b="1" dirty="0" smtClean="0"/>
              <a:t>th</a:t>
            </a:r>
          </a:p>
          <a:p>
            <a:pPr defTabSz="912813">
              <a:lnSpc>
                <a:spcPct val="110000"/>
              </a:lnSpc>
              <a:defRPr/>
            </a:pPr>
            <a:r>
              <a:rPr lang="en-US" dirty="0" smtClean="0"/>
              <a:t>What are the first three letters of your mother’s </a:t>
            </a:r>
          </a:p>
          <a:p>
            <a:pPr defTabSz="912813">
              <a:lnSpc>
                <a:spcPct val="110000"/>
              </a:lnSpc>
              <a:buNone/>
              <a:defRPr/>
            </a:pPr>
            <a:r>
              <a:rPr lang="en-US" i="1" dirty="0" smtClean="0"/>
              <a:t>   first </a:t>
            </a:r>
            <a:r>
              <a:rPr lang="en-US" dirty="0" smtClean="0"/>
              <a:t>name?  </a:t>
            </a:r>
            <a:r>
              <a:rPr lang="en-US" sz="4800" b="1" i="1" dirty="0" smtClean="0"/>
              <a:t>Ali</a:t>
            </a:r>
            <a:r>
              <a:rPr lang="en-US" sz="3500" b="1" dirty="0" smtClean="0"/>
              <a:t>ce</a:t>
            </a:r>
            <a:r>
              <a:rPr lang="en-US" sz="4800" b="1" dirty="0" smtClean="0"/>
              <a:t> </a:t>
            </a:r>
            <a:r>
              <a:rPr lang="en-US" b="1" dirty="0" smtClean="0"/>
              <a:t>Smith</a:t>
            </a:r>
            <a:endParaRPr lang="en-US" dirty="0" smtClean="0"/>
          </a:p>
          <a:p>
            <a:pPr defTabSz="912813">
              <a:lnSpc>
                <a:spcPct val="110000"/>
              </a:lnSpc>
              <a:defRPr/>
            </a:pPr>
            <a:r>
              <a:rPr lang="en-US" dirty="0" smtClean="0"/>
              <a:t>What are the numerals for the DAY you were       </a:t>
            </a:r>
          </a:p>
          <a:p>
            <a:pPr defTabSz="912813">
              <a:lnSpc>
                <a:spcPct val="110000"/>
              </a:lnSpc>
              <a:buNone/>
              <a:defRPr/>
            </a:pPr>
            <a:r>
              <a:rPr lang="en-US" dirty="0" smtClean="0"/>
              <a:t>    born?  </a:t>
            </a:r>
            <a:r>
              <a:rPr lang="en-US" b="1" dirty="0" smtClean="0"/>
              <a:t>Nov </a:t>
            </a:r>
            <a:r>
              <a:rPr lang="en-US" sz="5200" b="1" i="1" dirty="0" smtClean="0"/>
              <a:t>29</a:t>
            </a:r>
            <a:r>
              <a:rPr lang="en-US" b="1" dirty="0" smtClean="0"/>
              <a:t>th</a:t>
            </a:r>
          </a:p>
          <a:p>
            <a:pPr defTabSz="912813">
              <a:buFontTx/>
              <a:buNone/>
              <a:defRPr/>
            </a:pPr>
            <a:endParaRPr lang="en-US" dirty="0" smtClean="0"/>
          </a:p>
          <a:p>
            <a:pPr defTabSz="912813">
              <a:buFontTx/>
              <a:buNone/>
              <a:defRPr/>
            </a:pPr>
            <a:r>
              <a:rPr lang="en-US" dirty="0" smtClean="0"/>
              <a:t>      Trainee ID Code</a:t>
            </a:r>
          </a:p>
          <a:p>
            <a:pPr defTabSz="912813">
              <a:buFontTx/>
              <a:buNone/>
              <a:defRPr/>
            </a:pPr>
            <a:endParaRPr lang="en-US" dirty="0" smtClean="0"/>
          </a:p>
        </p:txBody>
      </p:sp>
      <p:sp>
        <p:nvSpPr>
          <p:cNvPr id="7172" name="Slide Number Placeholder 3"/>
          <p:cNvSpPr>
            <a:spLocks noGrp="1"/>
          </p:cNvSpPr>
          <p:nvPr>
            <p:ph type="sldNum" sz="quarter" idx="4294967295"/>
          </p:nvPr>
        </p:nvSpPr>
        <p:spPr bwMode="auto">
          <a:ln>
            <a:miter lim="800000"/>
            <a:headEnd/>
            <a:tailEnd/>
          </a:ln>
        </p:spPr>
        <p:txBody>
          <a:bodyPr/>
          <a:lstStyle/>
          <a:p>
            <a:pPr defTabSz="912813">
              <a:defRPr/>
            </a:pPr>
            <a:fld id="{12AD74AE-96FA-4D78-A94F-CE306E845460}" type="slidenum">
              <a:rPr lang="en-US"/>
              <a:pPr defTabSz="912813">
                <a:defRPr/>
              </a:pPr>
              <a:t>5</a:t>
            </a:fld>
            <a:endParaRPr lang="en-US"/>
          </a:p>
        </p:txBody>
      </p:sp>
      <p:graphicFrame>
        <p:nvGraphicFramePr>
          <p:cNvPr id="5" name="Table 4"/>
          <p:cNvGraphicFramePr>
            <a:graphicFrameLocks noGrp="1"/>
          </p:cNvGraphicFramePr>
          <p:nvPr/>
        </p:nvGraphicFramePr>
        <p:xfrm>
          <a:off x="3352800" y="4800600"/>
          <a:ext cx="4800600" cy="749844"/>
        </p:xfrm>
        <a:graphic>
          <a:graphicData uri="http://schemas.openxmlformats.org/drawingml/2006/table">
            <a:tbl>
              <a:tblPr firstRow="1" bandRow="1">
                <a:tableStyleId>{F5AB1C69-6EDB-4FF4-983F-18BD219EF322}</a:tableStyleId>
              </a:tblPr>
              <a:tblGrid>
                <a:gridCol w="600075"/>
                <a:gridCol w="600075"/>
                <a:gridCol w="600075"/>
                <a:gridCol w="600075"/>
                <a:gridCol w="600075"/>
                <a:gridCol w="600075"/>
                <a:gridCol w="600075"/>
                <a:gridCol w="600075"/>
              </a:tblGrid>
              <a:tr h="749844">
                <a:tc>
                  <a:txBody>
                    <a:bodyPr/>
                    <a:lstStyle/>
                    <a:p>
                      <a:pPr algn="ctr"/>
                      <a:r>
                        <a:rPr lang="en-US" sz="3200" dirty="0" smtClean="0">
                          <a:solidFill>
                            <a:schemeClr val="tx1"/>
                          </a:solidFill>
                        </a:rPr>
                        <a:t>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M</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I</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3200" dirty="0" smtClean="0">
                          <a:solidFill>
                            <a:schemeClr val="tx1"/>
                          </a:solidFill>
                        </a:rPr>
                        <a:t>A</a:t>
                      </a:r>
                      <a:endParaRPr lang="en-US" sz="32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L</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I</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2</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3200" dirty="0" smtClean="0">
                          <a:solidFill>
                            <a:schemeClr val="tx1"/>
                          </a:solidFill>
                        </a:rPr>
                        <a:t>9</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stockphoto0683581.jpg"/>
          <p:cNvPicPr>
            <a:picLocks noChangeAspect="1"/>
          </p:cNvPicPr>
          <p:nvPr/>
        </p:nvPicPr>
        <p:blipFill>
          <a:blip r:embed="rId3" cstate="print"/>
          <a:srcRect t="498" r="11111"/>
          <a:stretch>
            <a:fillRect/>
          </a:stretch>
        </p:blipFill>
        <p:spPr>
          <a:xfrm>
            <a:off x="1447800" y="1600200"/>
            <a:ext cx="6273800" cy="4705349"/>
          </a:xfrm>
          <a:prstGeom prst="rect">
            <a:avLst/>
          </a:prstGeom>
          <a:ln w="38100" cap="sq">
            <a:solidFill>
              <a:srgbClr val="000000"/>
            </a:solidFill>
            <a:prstDash val="solid"/>
            <a:miter lim="800000"/>
          </a:ln>
          <a:effectLst>
            <a:outerShdw blurRad="266700" dist="254000" dir="2700000" algn="tl" rotWithShape="0">
              <a:srgbClr val="000000">
                <a:alpha val="43000"/>
              </a:srgbClr>
            </a:outerShdw>
          </a:effectLst>
        </p:spPr>
      </p:pic>
      <p:sp>
        <p:nvSpPr>
          <p:cNvPr id="2" name="Title 1"/>
          <p:cNvSpPr>
            <a:spLocks noGrp="1"/>
          </p:cNvSpPr>
          <p:nvPr>
            <p:ph type="title"/>
          </p:nvPr>
        </p:nvSpPr>
        <p:spPr>
          <a:xfrm>
            <a:off x="457200" y="304800"/>
            <a:ext cx="8686800" cy="1143000"/>
          </a:xfrm>
        </p:spPr>
        <p:txBody>
          <a:bodyPr>
            <a:normAutofit fontScale="90000"/>
          </a:bodyPr>
          <a:lstStyle/>
          <a:p>
            <a:r>
              <a:rPr lang="en-US" dirty="0" smtClean="0"/>
              <a:t>Let’s review a safety planning tool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 for Irene:</a:t>
            </a:r>
            <a:endParaRPr lang="en-US" dirty="0"/>
          </a:p>
        </p:txBody>
      </p:sp>
      <p:pic>
        <p:nvPicPr>
          <p:cNvPr id="4" name="Content Placeholder 3" descr="canstockphoto0571473.jpg"/>
          <p:cNvPicPr>
            <a:picLocks noGrp="1" noChangeAspect="1"/>
          </p:cNvPicPr>
          <p:nvPr>
            <p:ph idx="1"/>
          </p:nvPr>
        </p:nvPicPr>
        <p:blipFill>
          <a:blip r:embed="rId3" cstate="print"/>
          <a:stretch>
            <a:fillRect/>
          </a:stretch>
        </p:blipFill>
        <p:spPr>
          <a:xfrm>
            <a:off x="2514600" y="3505200"/>
            <a:ext cx="4477288" cy="2971800"/>
          </a:xfrm>
          <a:prstGeom prst="rect">
            <a:avLst/>
          </a:prstGeom>
          <a:ln w="38100" cap="sq">
            <a:solidFill>
              <a:srgbClr val="000000"/>
            </a:solidFill>
            <a:prstDash val="solid"/>
            <a:miter lim="800000"/>
          </a:ln>
          <a:effectLst>
            <a:outerShdw blurRad="279400" dist="203200" dir="2700000" algn="tl" rotWithShape="0">
              <a:srgbClr val="000000">
                <a:alpha val="43000"/>
              </a:srgbClr>
            </a:outerShdw>
          </a:effectLst>
        </p:spPr>
      </p:pic>
      <p:sp>
        <p:nvSpPr>
          <p:cNvPr id="5" name="Content Placeholder 2"/>
          <p:cNvSpPr txBox="1">
            <a:spLocks/>
          </p:cNvSpPr>
          <p:nvPr/>
        </p:nvSpPr>
        <p:spPr>
          <a:xfrm>
            <a:off x="609600" y="1600200"/>
            <a:ext cx="3962400" cy="4525963"/>
          </a:xfrm>
          <a:prstGeom prst="rect">
            <a:avLst/>
          </a:prstGeom>
        </p:spPr>
        <p:txBody>
          <a:bodyPr lIns="45720" rIns="45720">
            <a:normAutofit/>
          </a:bodyPr>
          <a:lstStyle/>
          <a:p>
            <a:pPr marL="0" marR="0" lvl="0" indent="-274320" algn="l" defTabSz="914400" eaLnBrk="1" fontAlgn="auto" latinLnBrk="0" hangingPunct="1">
              <a:lnSpc>
                <a:spcPct val="100000"/>
              </a:lnSpc>
              <a:spcBef>
                <a:spcPts val="0"/>
              </a:spcBef>
              <a:spcAft>
                <a:spcPts val="0"/>
              </a:spcAft>
              <a:buClr>
                <a:schemeClr val="accent1"/>
              </a:buClr>
              <a:buSzPct val="80000"/>
              <a:tabLst/>
              <a:defRPr/>
            </a:pPr>
            <a:r>
              <a:rPr kumimoji="0" lang="en-US" sz="2800" b="0" i="0" u="none" strike="noStrike" kern="0" cap="none" spc="0" normalizeH="0" baseline="0" noProof="0" dirty="0" smtClean="0">
                <a:ln>
                  <a:noFill/>
                </a:ln>
                <a:solidFill>
                  <a:schemeClr val="tx1"/>
                </a:solidFill>
                <a:effectLst/>
                <a:uLnTx/>
                <a:uFillTx/>
                <a:latin typeface="+mn-lt"/>
                <a:ea typeface="+mn-lt"/>
                <a:cs typeface="+mn-lt"/>
              </a:rPr>
              <a:t>Each group needs:</a:t>
            </a:r>
          </a:p>
          <a:p>
            <a:pPr lvl="0">
              <a:buFont typeface="Wingdings" pitchFamily="2" charset="2"/>
              <a:buChar char="§"/>
            </a:pPr>
            <a:r>
              <a:rPr lang="en-US" sz="2800" dirty="0" smtClean="0"/>
              <a:t>Irene </a:t>
            </a:r>
          </a:p>
          <a:p>
            <a:pPr lvl="0">
              <a:buFont typeface="Wingdings" pitchFamily="2" charset="2"/>
              <a:buChar char="§"/>
            </a:pPr>
            <a:r>
              <a:rPr lang="en-US" sz="2800" dirty="0" smtClean="0"/>
              <a:t>Moderator to keep the safety planning on track</a:t>
            </a:r>
          </a:p>
          <a:p>
            <a:pPr lvl="0"/>
            <a:r>
              <a:rPr lang="en-US" sz="2800" dirty="0" smtClean="0"/>
              <a:t> </a:t>
            </a:r>
          </a:p>
        </p:txBody>
      </p:sp>
      <p:sp>
        <p:nvSpPr>
          <p:cNvPr id="6" name="TextBox 5"/>
          <p:cNvSpPr txBox="1"/>
          <p:nvPr/>
        </p:nvSpPr>
        <p:spPr>
          <a:xfrm>
            <a:off x="4724400" y="1981200"/>
            <a:ext cx="4191000" cy="1384995"/>
          </a:xfrm>
          <a:prstGeom prst="rect">
            <a:avLst/>
          </a:prstGeom>
          <a:noFill/>
        </p:spPr>
        <p:txBody>
          <a:bodyPr wrap="square" rtlCol="0">
            <a:spAutoFit/>
          </a:bodyPr>
          <a:lstStyle/>
          <a:p>
            <a:pPr lvl="0">
              <a:buFont typeface="Wingdings" pitchFamily="2" charset="2"/>
              <a:buChar char="§"/>
            </a:pPr>
            <a:r>
              <a:rPr lang="en-US" sz="2800" dirty="0" smtClean="0"/>
              <a:t>Recorder </a:t>
            </a:r>
          </a:p>
          <a:p>
            <a:pPr lvl="0">
              <a:buFont typeface="Wingdings" pitchFamily="2" charset="2"/>
              <a:buChar char="§"/>
            </a:pPr>
            <a:r>
              <a:rPr lang="en-US" sz="2800" dirty="0" smtClean="0"/>
              <a:t>Primary interviewer </a:t>
            </a:r>
          </a:p>
          <a:p>
            <a:pPr lvl="0">
              <a:buFont typeface="Wingdings" pitchFamily="2" charset="2"/>
              <a:buChar char="§"/>
            </a:pPr>
            <a:r>
              <a:rPr lang="en-US" sz="2800" dirty="0" smtClean="0"/>
              <a:t>Secondary interviewers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plans</a:t>
            </a:r>
            <a:endParaRPr lang="en-US" dirty="0"/>
          </a:p>
        </p:txBody>
      </p:sp>
      <p:sp>
        <p:nvSpPr>
          <p:cNvPr id="9" name="Content Placeholder 8"/>
          <p:cNvSpPr>
            <a:spLocks noGrp="1"/>
          </p:cNvSpPr>
          <p:nvPr>
            <p:ph idx="1"/>
          </p:nvPr>
        </p:nvSpPr>
        <p:spPr/>
        <p:txBody>
          <a:bodyPr/>
          <a:lstStyle/>
          <a:p>
            <a:r>
              <a:rPr lang="en-US" dirty="0" smtClean="0"/>
              <a:t>Irene’s husband passed away unexpectedly.</a:t>
            </a:r>
          </a:p>
          <a:p>
            <a:r>
              <a:rPr lang="en-US" dirty="0" smtClean="0"/>
              <a:t>Irene’s son is drinking more and has become more </a:t>
            </a:r>
          </a:p>
          <a:p>
            <a:pPr>
              <a:buNone/>
            </a:pPr>
            <a:r>
              <a:rPr lang="en-US" dirty="0" smtClean="0"/>
              <a:t>    aggressive.</a:t>
            </a:r>
          </a:p>
          <a:p>
            <a:r>
              <a:rPr lang="en-US" dirty="0" smtClean="0"/>
              <a:t>Based on what </a:t>
            </a:r>
          </a:p>
          <a:p>
            <a:pPr>
              <a:buNone/>
            </a:pPr>
            <a:r>
              <a:rPr lang="en-US" dirty="0" smtClean="0"/>
              <a:t>    Irene wants, </a:t>
            </a:r>
          </a:p>
          <a:p>
            <a:pPr>
              <a:buNone/>
            </a:pPr>
            <a:r>
              <a:rPr lang="en-US" dirty="0" smtClean="0"/>
              <a:t>    develop a new </a:t>
            </a:r>
          </a:p>
          <a:p>
            <a:pPr>
              <a:buNone/>
            </a:pPr>
            <a:r>
              <a:rPr lang="en-US" dirty="0" smtClean="0"/>
              <a:t>    plan.</a:t>
            </a:r>
            <a:endParaRPr lang="en-US" dirty="0"/>
          </a:p>
        </p:txBody>
      </p:sp>
      <p:pic>
        <p:nvPicPr>
          <p:cNvPr id="10" name="Content Placeholder 7" descr="canstockphoto1379836_1.jpg"/>
          <p:cNvPicPr>
            <a:picLocks noChangeAspect="1"/>
          </p:cNvPicPr>
          <p:nvPr/>
        </p:nvPicPr>
        <p:blipFill>
          <a:blip r:embed="rId2" cstate="print"/>
          <a:stretch>
            <a:fillRect/>
          </a:stretch>
        </p:blipFill>
        <p:spPr>
          <a:xfrm>
            <a:off x="3505200" y="3048000"/>
            <a:ext cx="4953000" cy="3299936"/>
          </a:xfrm>
          <a:prstGeom prst="rect">
            <a:avLst/>
          </a:prstGeom>
          <a:ln w="38100" cap="sq">
            <a:solidFill>
              <a:srgbClr val="000000"/>
            </a:solidFill>
            <a:prstDash val="solid"/>
            <a:miter lim="800000"/>
          </a:ln>
          <a:effectLst>
            <a:outerShdw blurRad="330200" dist="292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needs a new plan</a:t>
            </a:r>
            <a:endParaRPr lang="en-US" dirty="0"/>
          </a:p>
        </p:txBody>
      </p:sp>
      <p:pic>
        <p:nvPicPr>
          <p:cNvPr id="6" name="Content Placeholder 3" descr="canstockphoto1300548.jpg"/>
          <p:cNvPicPr>
            <a:picLocks noGrp="1" noChangeAspect="1"/>
          </p:cNvPicPr>
          <p:nvPr>
            <p:ph idx="1"/>
          </p:nvPr>
        </p:nvPicPr>
        <p:blipFill>
          <a:blip r:embed="rId3" cstate="print"/>
          <a:stretch>
            <a:fillRect/>
          </a:stretch>
        </p:blipFill>
        <p:spPr>
          <a:xfrm>
            <a:off x="3505200" y="3048000"/>
            <a:ext cx="4957339" cy="3302826"/>
          </a:xfrm>
          <a:prstGeom prst="rect">
            <a:avLst/>
          </a:prstGeom>
          <a:ln w="38100" cap="sq">
            <a:solidFill>
              <a:srgbClr val="000000"/>
            </a:solidFill>
            <a:prstDash val="solid"/>
            <a:miter lim="800000"/>
          </a:ln>
          <a:effectLst>
            <a:outerShdw blurRad="292100" dist="266700" dir="2700000" algn="tl" rotWithShape="0">
              <a:srgbClr val="000000">
                <a:alpha val="43000"/>
              </a:srgbClr>
            </a:outerShdw>
          </a:effectLst>
        </p:spPr>
      </p:pic>
      <p:sp>
        <p:nvSpPr>
          <p:cNvPr id="7" name="Content Placeholder 8"/>
          <p:cNvSpPr txBox="1">
            <a:spLocks/>
          </p:cNvSpPr>
          <p:nvPr/>
        </p:nvSpPr>
        <p:spPr>
          <a:xfrm>
            <a:off x="609600" y="1600200"/>
            <a:ext cx="8077200" cy="4525963"/>
          </a:xfrm>
          <a:prstGeom prst="rect">
            <a:avLst/>
          </a:prstGeom>
        </p:spPr>
        <p:txBody>
          <a:bodyPr lIns="45720" rIns="45720">
            <a:normAutofit/>
          </a:bodyPr>
          <a:lstStyle/>
          <a:p>
            <a:pPr marL="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lt"/>
                <a:cs typeface="+mn-lt"/>
              </a:rPr>
              <a:t>Irene’s son has gotten</a:t>
            </a:r>
            <a:r>
              <a:rPr kumimoji="0" lang="en-US" sz="2800" b="0" i="0" u="none" strike="noStrike" kern="0" cap="none" spc="0" normalizeH="0" noProof="0" dirty="0" smtClean="0">
                <a:ln>
                  <a:noFill/>
                </a:ln>
                <a:solidFill>
                  <a:schemeClr val="tx1"/>
                </a:solidFill>
                <a:effectLst/>
                <a:uLnTx/>
                <a:uFillTx/>
                <a:latin typeface="+mn-lt"/>
                <a:ea typeface="+mn-lt"/>
                <a:cs typeface="+mn-lt"/>
              </a:rPr>
              <a:t> a job and is drinking less.</a:t>
            </a:r>
          </a:p>
          <a:p>
            <a:pPr marL="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r>
              <a:rPr lang="en-US" sz="2800" kern="0" baseline="0" dirty="0" smtClean="0">
                <a:ea typeface="+mn-lt"/>
                <a:cs typeface="+mn-lt"/>
              </a:rPr>
              <a:t>Irene is lonely.</a:t>
            </a:r>
          </a:p>
          <a:p>
            <a:pPr marL="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r>
              <a:rPr lang="en-US" sz="2800" dirty="0" smtClean="0"/>
              <a:t>Based on what </a:t>
            </a:r>
          </a:p>
          <a:p>
            <a:pPr>
              <a:buNone/>
            </a:pPr>
            <a:r>
              <a:rPr lang="en-US" sz="2800" dirty="0" smtClean="0"/>
              <a:t>    Irene wants, </a:t>
            </a:r>
          </a:p>
          <a:p>
            <a:pPr>
              <a:buNone/>
            </a:pPr>
            <a:r>
              <a:rPr lang="en-US" sz="2800" dirty="0" smtClean="0"/>
              <a:t>    develop a new </a:t>
            </a:r>
          </a:p>
          <a:p>
            <a:pPr>
              <a:buNone/>
            </a:pPr>
            <a:r>
              <a:rPr lang="en-US" sz="2800" dirty="0" smtClean="0"/>
              <a:t>    plan.</a:t>
            </a:r>
          </a:p>
          <a:p>
            <a:pPr marL="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endParaRPr kumimoji="0" lang="en-US" sz="2800" b="0" i="0" u="none" strike="noStrike" kern="0" cap="none" spc="0" normalizeH="0" baseline="0" noProof="0" dirty="0">
              <a:ln>
                <a:noFill/>
              </a:ln>
              <a:solidFill>
                <a:schemeClr val="tx1"/>
              </a:solidFill>
              <a:effectLst/>
              <a:uLnTx/>
              <a:uFillTx/>
              <a:latin typeface="+mn-lt"/>
              <a:ea typeface="+mn-lt"/>
              <a:cs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Let’s take a moment to reflect:</a:t>
            </a:r>
            <a:endParaRPr lang="en-US" dirty="0"/>
          </a:p>
        </p:txBody>
      </p:sp>
      <p:sp>
        <p:nvSpPr>
          <p:cNvPr id="3" name="Content Placeholder 2"/>
          <p:cNvSpPr>
            <a:spLocks noGrp="1"/>
          </p:cNvSpPr>
          <p:nvPr>
            <p:ph idx="1"/>
          </p:nvPr>
        </p:nvSpPr>
        <p:spPr>
          <a:xfrm>
            <a:off x="609600" y="1600200"/>
            <a:ext cx="4876800" cy="4525963"/>
          </a:xfrm>
        </p:spPr>
        <p:txBody>
          <a:bodyPr/>
          <a:lstStyle/>
          <a:p>
            <a:pPr>
              <a:buNone/>
            </a:pPr>
            <a:r>
              <a:rPr lang="en-US" dirty="0" smtClean="0"/>
              <a:t>Questions?</a:t>
            </a:r>
          </a:p>
          <a:p>
            <a:pPr>
              <a:buNone/>
            </a:pPr>
            <a:r>
              <a:rPr lang="en-US" dirty="0" smtClean="0"/>
              <a:t>What have you learned?</a:t>
            </a:r>
          </a:p>
          <a:p>
            <a:pPr>
              <a:buNone/>
            </a:pPr>
            <a:endParaRPr lang="en-US" dirty="0" smtClean="0"/>
          </a:p>
          <a:p>
            <a:pPr>
              <a:buNone/>
            </a:pPr>
            <a:r>
              <a:rPr lang="en-US" dirty="0" smtClean="0"/>
              <a:t>Please complete:</a:t>
            </a:r>
          </a:p>
          <a:p>
            <a:pPr>
              <a:buNone/>
            </a:pPr>
            <a:r>
              <a:rPr lang="en-US" dirty="0" smtClean="0"/>
              <a:t>Self Assessment of Learning</a:t>
            </a:r>
          </a:p>
          <a:p>
            <a:pPr>
              <a:buNone/>
            </a:pPr>
            <a:r>
              <a:rPr lang="en-US" dirty="0" smtClean="0"/>
              <a:t>Trainee Satisfaction Survey</a:t>
            </a:r>
          </a:p>
          <a:p>
            <a:pPr>
              <a:buNone/>
            </a:pPr>
            <a:endParaRPr lang="en-US" dirty="0" smtClean="0"/>
          </a:p>
          <a:p>
            <a:pPr>
              <a:buNone/>
            </a:pPr>
            <a:endParaRPr lang="en-US" dirty="0"/>
          </a:p>
        </p:txBody>
      </p:sp>
      <p:pic>
        <p:nvPicPr>
          <p:cNvPr id="6" name="Content Placeholder 4" descr="canstockphoto182095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257800" y="1371600"/>
            <a:ext cx="3019197" cy="4525963"/>
          </a:xfrm>
          <a:prstGeom prst="round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447800"/>
            <a:ext cx="8153400" cy="4572000"/>
          </a:xfrm>
          <a:prstGeom prst="roundRect">
            <a:avLst/>
          </a:prstGeom>
          <a:gradFill flip="none" rotWithShape="1">
            <a:gsLst>
              <a:gs pos="0">
                <a:schemeClr val="bg1"/>
              </a:gs>
              <a:gs pos="100000">
                <a:srgbClr val="DCDEC8"/>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7620000" cy="4525963"/>
          </a:xfrm>
        </p:spPr>
        <p:txBody>
          <a:bodyPr>
            <a:normAutofit/>
          </a:bodyPr>
          <a:lstStyle/>
          <a:p>
            <a:pPr lvl="0"/>
            <a:r>
              <a:rPr lang="en-US" dirty="0" smtClean="0"/>
              <a:t>Identify the factors that influence</a:t>
            </a:r>
          </a:p>
          <a:p>
            <a:pPr lvl="0">
              <a:buNone/>
            </a:pPr>
            <a:r>
              <a:rPr lang="en-US" dirty="0" smtClean="0"/>
              <a:t>    intervention needs</a:t>
            </a:r>
          </a:p>
          <a:p>
            <a:pPr lvl="0"/>
            <a:r>
              <a:rPr lang="en-US" dirty="0" smtClean="0"/>
              <a:t>Discuss strategies to engage the </a:t>
            </a:r>
          </a:p>
          <a:p>
            <a:pPr lvl="0">
              <a:buNone/>
            </a:pPr>
            <a:r>
              <a:rPr lang="en-US" dirty="0" smtClean="0"/>
              <a:t>    victim in developing mutual goals     </a:t>
            </a:r>
          </a:p>
          <a:p>
            <a:pPr lvl="0">
              <a:buNone/>
            </a:pPr>
            <a:r>
              <a:rPr lang="en-US" dirty="0" smtClean="0"/>
              <a:t>    to decrease risk of abuse</a:t>
            </a:r>
          </a:p>
          <a:p>
            <a:pPr lvl="0"/>
            <a:r>
              <a:rPr lang="en-US" dirty="0" smtClean="0"/>
              <a:t>Determine appropriate interventions that </a:t>
            </a:r>
          </a:p>
          <a:p>
            <a:pPr lvl="0">
              <a:buNone/>
            </a:pPr>
            <a:r>
              <a:rPr lang="en-US" dirty="0" smtClean="0"/>
              <a:t>    would decrease risk of abuse</a:t>
            </a:r>
          </a:p>
          <a:p>
            <a:r>
              <a:rPr lang="en-US" dirty="0" smtClean="0"/>
              <a:t>Explain when and how to use a Domestic </a:t>
            </a:r>
          </a:p>
          <a:p>
            <a:pPr>
              <a:buNone/>
            </a:pPr>
            <a:r>
              <a:rPr lang="en-US" dirty="0" smtClean="0"/>
              <a:t>    Violence Safety Planning tool</a:t>
            </a:r>
            <a:endParaRPr lang="en-US" dirty="0"/>
          </a:p>
        </p:txBody>
      </p:sp>
      <p:pic>
        <p:nvPicPr>
          <p:cNvPr id="6" name="Picture 5" descr="canstockphoto0092771.jpg"/>
          <p:cNvPicPr>
            <a:picLocks noChangeAspect="1"/>
          </p:cNvPicPr>
          <p:nvPr/>
        </p:nvPicPr>
        <p:blipFill>
          <a:blip r:embed="rId3" cstate="print"/>
          <a:stretch>
            <a:fillRect/>
          </a:stretch>
        </p:blipFill>
        <p:spPr>
          <a:xfrm rot="382685">
            <a:off x="6477000" y="685800"/>
            <a:ext cx="1773936" cy="2438400"/>
          </a:xfrm>
          <a:prstGeom prst="rect">
            <a:avLst/>
          </a:prstGeom>
          <a:ln w="28575">
            <a:solidFill>
              <a:schemeClr val="bg2">
                <a:lumMod val="25000"/>
              </a:schemeClr>
            </a:solidFill>
          </a:ln>
          <a:effectLst>
            <a:outerShdw blurRad="292100" dist="5715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2133600"/>
            <a:ext cx="8077200" cy="3048000"/>
          </a:xfrm>
          <a:prstGeom prst="roundRect">
            <a:avLst/>
          </a:prstGeom>
          <a:solidFill>
            <a:schemeClr val="bg2">
              <a:lumMod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man309h.jpg"/>
          <p:cNvPicPr>
            <a:picLocks noChangeAspect="1"/>
          </p:cNvPicPr>
          <p:nvPr/>
        </p:nvPicPr>
        <p:blipFill>
          <a:blip r:embed="rId3" cstate="print"/>
          <a:stretch>
            <a:fillRect/>
          </a:stretch>
        </p:blipFill>
        <p:spPr>
          <a:xfrm>
            <a:off x="1066800" y="381000"/>
            <a:ext cx="7048500" cy="60415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58"/>
            <a:ext cx="9127357" cy="68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133600"/>
            <a:ext cx="8077200" cy="3048000"/>
          </a:xfrm>
          <a:prstGeom prst="roundRect">
            <a:avLst/>
          </a:prstGeom>
          <a:solidFill>
            <a:schemeClr val="bg2">
              <a:lumMod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Factors Influencing the Service Plan</a:t>
            </a:r>
            <a:endParaRPr lang="en-US" dirty="0"/>
          </a:p>
        </p:txBody>
      </p:sp>
      <p:sp>
        <p:nvSpPr>
          <p:cNvPr id="3" name="Content Placeholder 2"/>
          <p:cNvSpPr>
            <a:spLocks noGrp="1"/>
          </p:cNvSpPr>
          <p:nvPr>
            <p:ph idx="1"/>
          </p:nvPr>
        </p:nvSpPr>
        <p:spPr>
          <a:xfrm>
            <a:off x="609600" y="6096000"/>
            <a:ext cx="8077200" cy="533400"/>
          </a:xfrm>
        </p:spPr>
        <p:txBody>
          <a:bodyPr>
            <a:normAutofit fontScale="85000" lnSpcReduction="20000"/>
          </a:bodyPr>
          <a:lstStyle/>
          <a:p>
            <a:pPr algn="ctr">
              <a:buNone/>
            </a:pPr>
            <a:r>
              <a:rPr lang="en-US" sz="2000" i="1" dirty="0" smtClean="0"/>
              <a:t>Adapted from Elder Abuse Prevention: Emerging Trends and Promising Strategies, </a:t>
            </a:r>
          </a:p>
          <a:p>
            <a:pPr algn="ctr">
              <a:buNone/>
            </a:pPr>
            <a:r>
              <a:rPr lang="en-US" sz="2000" i="1" dirty="0" smtClean="0"/>
              <a:t>Lisa Nerenberg, 2008</a:t>
            </a:r>
            <a:endParaRPr lang="en-US" sz="2000" i="1" dirty="0"/>
          </a:p>
        </p:txBody>
      </p:sp>
      <p:graphicFrame>
        <p:nvGraphicFramePr>
          <p:cNvPr id="7" name="Diagram 6"/>
          <p:cNvGraphicFramePr/>
          <p:nvPr/>
        </p:nvGraphicFramePr>
        <p:xfrm>
          <a:off x="1752600" y="1600200"/>
          <a:ext cx="54102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um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7912</TotalTime>
  <Words>1218</Words>
  <Application>Microsoft Office PowerPoint</Application>
  <PresentationFormat>On-screen Show (4:3)</PresentationFormat>
  <Paragraphs>385</Paragraphs>
  <Slides>54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Calibri</vt:lpstr>
      <vt:lpstr>Cambria</vt:lpstr>
      <vt:lpstr>Wingdings</vt:lpstr>
      <vt:lpstr>Wingdings 2</vt:lpstr>
      <vt:lpstr>Human</vt:lpstr>
      <vt:lpstr>Slide</vt:lpstr>
      <vt:lpstr>PowerPoint Presentation</vt:lpstr>
      <vt:lpstr>PowerPoint Presentation</vt:lpstr>
      <vt:lpstr>Housekeeping and Introductions</vt:lpstr>
      <vt:lpstr>Evaluation Process</vt:lpstr>
      <vt:lpstr>Developing an ID Code</vt:lpstr>
      <vt:lpstr>Learning Objectives</vt:lpstr>
      <vt:lpstr>PowerPoint Presentation</vt:lpstr>
      <vt:lpstr>PowerPoint Presentation</vt:lpstr>
      <vt:lpstr>Factors Influencing the Service Plan</vt:lpstr>
      <vt:lpstr>Client Wishes</vt:lpstr>
      <vt:lpstr>Mental Capacity and  Ability to Consent</vt:lpstr>
      <vt:lpstr>Client Risk Factors</vt:lpstr>
      <vt:lpstr>Client Resources and Support Systems</vt:lpstr>
      <vt:lpstr>Perpetrator Issues</vt:lpstr>
      <vt:lpstr>Motives for Abusing</vt:lpstr>
      <vt:lpstr>Assessing Abuser’s Willingness to Change</vt:lpstr>
      <vt:lpstr>Assessing Abuser’s Level of Threat</vt:lpstr>
      <vt:lpstr>Urgency of Situation</vt:lpstr>
      <vt:lpstr>Ethical Considerations</vt:lpstr>
      <vt:lpstr>Cultural Considerations</vt:lpstr>
      <vt:lpstr>Case Study: Preplanning</vt:lpstr>
      <vt:lpstr>PowerPoint Presentation</vt:lpstr>
      <vt:lpstr>Reluctance Stage</vt:lpstr>
      <vt:lpstr>Reluctance Stage</vt:lpstr>
      <vt:lpstr>Recognition Stage</vt:lpstr>
      <vt:lpstr>Recognition Stage</vt:lpstr>
      <vt:lpstr>Rebuilding Stage</vt:lpstr>
      <vt:lpstr>Rebuilding Stage</vt:lpstr>
      <vt:lpstr>Where Do We Begin?</vt:lpstr>
      <vt:lpstr> Starting from Strengths</vt:lpstr>
      <vt:lpstr>Strengths to Consider</vt:lpstr>
      <vt:lpstr>What’s Out There?</vt:lpstr>
      <vt:lpstr>How To Find The Services</vt:lpstr>
      <vt:lpstr>Eligibility for Services</vt:lpstr>
      <vt:lpstr>Beware</vt:lpstr>
      <vt:lpstr>APS Service Planning Considerations</vt:lpstr>
      <vt:lpstr>Scavenger Hunt Transfer of Learning</vt:lpstr>
      <vt:lpstr>Case Planning Essentials</vt:lpstr>
      <vt:lpstr>Goal of the Case Plan</vt:lpstr>
      <vt:lpstr>Evaluating Case Plan</vt:lpstr>
      <vt:lpstr>                                Domestic Violence Safety Planning </vt:lpstr>
      <vt:lpstr>Safety Plans Include: </vt:lpstr>
      <vt:lpstr>A Victim Centered Plan </vt:lpstr>
      <vt:lpstr>Safety Planning Steps </vt:lpstr>
      <vt:lpstr>Safety Planning Steps </vt:lpstr>
      <vt:lpstr>Safety Planning Steps </vt:lpstr>
      <vt:lpstr>Safety Planning Steps </vt:lpstr>
      <vt:lpstr>Safety Planning Steps </vt:lpstr>
      <vt:lpstr>Safety Planning is NOT:</vt:lpstr>
      <vt:lpstr>Let’s review a safety planning tool</vt:lpstr>
      <vt:lpstr>Safety Plan for Irene:</vt:lpstr>
      <vt:lpstr>Change of plans</vt:lpstr>
      <vt:lpstr>She needs a new plan</vt:lpstr>
      <vt:lpstr>Let’s take a moment to reflect: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Case Management in APS</dc:title>
  <dc:creator>HP Compaq</dc:creator>
  <cp:lastModifiedBy>Lori Delagrammatikas</cp:lastModifiedBy>
  <cp:revision>339</cp:revision>
  <cp:lastPrinted>2015-04-16T20:49:09Z</cp:lastPrinted>
  <dcterms:created xsi:type="dcterms:W3CDTF">2006-08-16T00:00:00Z</dcterms:created>
  <dcterms:modified xsi:type="dcterms:W3CDTF">2015-04-26T23:35:46Z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voluntary case planning project master</vt:lpwstr>
  </property>
  <property fmtid="{D5CDD505-2E9C-101B-9397-08002B2CF9AE}" pid="4" name="ArticulateGUID">
    <vt:lpwstr>B57C5C52-8B0A-4809-9C6E-DFEB08AB8A40</vt:lpwstr>
  </property>
  <property fmtid="{D5CDD505-2E9C-101B-9397-08002B2CF9AE}" pid="5" name="ArticulateProjectFull">
    <vt:lpwstr>C:\Users\HP Compaq\Documents\Voluntary Case Planning\voluntary case planning project master_7.6.10.ppta</vt:lpwstr>
  </property>
</Properties>
</file>