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85" r:id="rId21"/>
    <p:sldId id="282" r:id="rId22"/>
    <p:sldId id="283" r:id="rId23"/>
    <p:sldId id="284" r:id="rId24"/>
    <p:sldId id="288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3" r:id="rId39"/>
    <p:sldId id="300" r:id="rId40"/>
    <p:sldId id="301" r:id="rId41"/>
    <p:sldId id="302" r:id="rId42"/>
    <p:sldId id="306" r:id="rId43"/>
    <p:sldId id="304" r:id="rId44"/>
    <p:sldId id="305" r:id="rId45"/>
    <p:sldId id="307" r:id="rId46"/>
    <p:sldId id="313" r:id="rId47"/>
    <p:sldId id="314" r:id="rId48"/>
  </p:sldIdLst>
  <p:sldSz cx="9144000" cy="6858000" type="screen4x3"/>
  <p:notesSz cx="6858000" cy="9083675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185" autoAdjust="0"/>
  </p:normalViewPr>
  <p:slideViewPr>
    <p:cSldViewPr>
      <p:cViewPr varScale="1"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9C6A-5C80-4741-9770-0CAA50D4B85D}" type="doc">
      <dgm:prSet loTypeId="urn:microsoft.com/office/officeart/2005/8/layout/cycle7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EE06F56-4582-40EA-A184-5C66D5156607}">
      <dgm:prSet phldrT="[Text]"/>
      <dgm:spPr/>
      <dgm:t>
        <a:bodyPr/>
        <a:lstStyle/>
        <a:p>
          <a:r>
            <a:rPr lang="en-US" dirty="0" smtClean="0"/>
            <a:t>Transfer of Learning Activity</a:t>
          </a:r>
          <a:endParaRPr lang="en-US" dirty="0"/>
        </a:p>
      </dgm:t>
    </dgm:pt>
    <dgm:pt modelId="{4B4E1F7E-34E8-465B-B3BC-9EC91C4E47B8}" type="parTrans" cxnId="{A0F555D6-7E47-4345-BC8F-723A2B5CB8CA}">
      <dgm:prSet/>
      <dgm:spPr/>
      <dgm:t>
        <a:bodyPr/>
        <a:lstStyle/>
        <a:p>
          <a:endParaRPr lang="en-US"/>
        </a:p>
      </dgm:t>
    </dgm:pt>
    <dgm:pt modelId="{45C8F466-6BAC-477E-BB2A-D44AB69D4AA9}" type="sibTrans" cxnId="{A0F555D6-7E47-4345-BC8F-723A2B5CB8CA}">
      <dgm:prSet/>
      <dgm:spPr/>
      <dgm:t>
        <a:bodyPr/>
        <a:lstStyle/>
        <a:p>
          <a:endParaRPr lang="en-US" dirty="0"/>
        </a:p>
      </dgm:t>
    </dgm:pt>
    <dgm:pt modelId="{AEE9080D-48C0-41F1-AF01-FCB0A1059D9D}">
      <dgm:prSet phldrT="[Text]"/>
      <dgm:spPr/>
      <dgm:t>
        <a:bodyPr/>
        <a:lstStyle/>
        <a:p>
          <a:r>
            <a:rPr lang="en-US" dirty="0" smtClean="0"/>
            <a:t>Embedded Evaluation</a:t>
          </a:r>
          <a:endParaRPr lang="en-US" dirty="0"/>
        </a:p>
      </dgm:t>
    </dgm:pt>
    <dgm:pt modelId="{FED9C3BB-EF3C-47C8-A9E0-C4A6053A240A}" type="parTrans" cxnId="{9C4DD9F5-26D7-4F61-BFE3-0A80C5CBD0BB}">
      <dgm:prSet/>
      <dgm:spPr/>
      <dgm:t>
        <a:bodyPr/>
        <a:lstStyle/>
        <a:p>
          <a:endParaRPr lang="en-US"/>
        </a:p>
      </dgm:t>
    </dgm:pt>
    <dgm:pt modelId="{D2CA1957-38D7-4E8D-AD72-112687D8AD40}" type="sibTrans" cxnId="{9C4DD9F5-26D7-4F61-BFE3-0A80C5CBD0BB}">
      <dgm:prSet/>
      <dgm:spPr/>
      <dgm:t>
        <a:bodyPr/>
        <a:lstStyle/>
        <a:p>
          <a:endParaRPr lang="en-US" dirty="0"/>
        </a:p>
      </dgm:t>
    </dgm:pt>
    <dgm:pt modelId="{4D3D4FCE-0118-4CE3-BD9C-200BA675BE7A}">
      <dgm:prSet phldrT="[Text]"/>
      <dgm:spPr/>
      <dgm:t>
        <a:bodyPr/>
        <a:lstStyle/>
        <a:p>
          <a:r>
            <a:rPr lang="en-US" dirty="0" smtClean="0"/>
            <a:t>Satisfaction Survey</a:t>
          </a:r>
          <a:endParaRPr lang="en-US" dirty="0"/>
        </a:p>
      </dgm:t>
    </dgm:pt>
    <dgm:pt modelId="{0A5968CA-573A-4CDF-A7DB-D4D40038787C}" type="parTrans" cxnId="{2592C8D0-CFC3-4412-A803-2A62D6AF7EA7}">
      <dgm:prSet/>
      <dgm:spPr/>
      <dgm:t>
        <a:bodyPr/>
        <a:lstStyle/>
        <a:p>
          <a:endParaRPr lang="en-US"/>
        </a:p>
      </dgm:t>
    </dgm:pt>
    <dgm:pt modelId="{C03FE43E-43D4-4C03-B60F-06DA0562400D}" type="sibTrans" cxnId="{2592C8D0-CFC3-4412-A803-2A62D6AF7EA7}">
      <dgm:prSet/>
      <dgm:spPr/>
      <dgm:t>
        <a:bodyPr/>
        <a:lstStyle/>
        <a:p>
          <a:endParaRPr lang="en-US" dirty="0"/>
        </a:p>
      </dgm:t>
    </dgm:pt>
    <dgm:pt modelId="{16F28AD0-1351-49FF-A072-1890B8EC7948}" type="pres">
      <dgm:prSet presAssocID="{87C89C6A-5C80-4741-9770-0CAA50D4B8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13133-B78D-4303-A0EF-612DB33EE45C}" type="pres">
      <dgm:prSet presAssocID="{4EE06F56-4582-40EA-A184-5C66D51566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24CC-0480-4316-BA4D-87168991C91F}" type="pres">
      <dgm:prSet presAssocID="{45C8F466-6BAC-477E-BB2A-D44AB69D4A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F54ACC9-9E20-410C-97A6-212758CBC11D}" type="pres">
      <dgm:prSet presAssocID="{45C8F466-6BAC-477E-BB2A-D44AB69D4A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BFC1402-E7DB-4C4A-96BE-B48287C9CA67}" type="pres">
      <dgm:prSet presAssocID="{AEE9080D-48C0-41F1-AF01-FCB0A1059D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9772-6190-4AF5-8521-8855A9936679}" type="pres">
      <dgm:prSet presAssocID="{D2CA1957-38D7-4E8D-AD72-112687D8AD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4F4C92A-73DD-4CAD-A95C-6201E4A433E3}" type="pres">
      <dgm:prSet presAssocID="{D2CA1957-38D7-4E8D-AD72-112687D8AD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A3A1F33-3736-4715-ADD5-AB12EA7C303D}" type="pres">
      <dgm:prSet presAssocID="{4D3D4FCE-0118-4CE3-BD9C-200BA675BE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9EF6-5193-4021-AE67-C22D3E00397A}" type="pres">
      <dgm:prSet presAssocID="{C03FE43E-43D4-4C03-B60F-06DA0562400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7997448-F968-449F-98BA-01ED6AE2047D}" type="pres">
      <dgm:prSet presAssocID="{C03FE43E-43D4-4C03-B60F-06DA0562400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C4DD9F5-26D7-4F61-BFE3-0A80C5CBD0BB}" srcId="{87C89C6A-5C80-4741-9770-0CAA50D4B85D}" destId="{AEE9080D-48C0-41F1-AF01-FCB0A1059D9D}" srcOrd="1" destOrd="0" parTransId="{FED9C3BB-EF3C-47C8-A9E0-C4A6053A240A}" sibTransId="{D2CA1957-38D7-4E8D-AD72-112687D8AD40}"/>
    <dgm:cxn modelId="{15B71667-F38D-45C1-9236-A04BFE0F6702}" type="presOf" srcId="{AEE9080D-48C0-41F1-AF01-FCB0A1059D9D}" destId="{EBFC1402-E7DB-4C4A-96BE-B48287C9CA67}" srcOrd="0" destOrd="0" presId="urn:microsoft.com/office/officeart/2005/8/layout/cycle7"/>
    <dgm:cxn modelId="{2592C8D0-CFC3-4412-A803-2A62D6AF7EA7}" srcId="{87C89C6A-5C80-4741-9770-0CAA50D4B85D}" destId="{4D3D4FCE-0118-4CE3-BD9C-200BA675BE7A}" srcOrd="2" destOrd="0" parTransId="{0A5968CA-573A-4CDF-A7DB-D4D40038787C}" sibTransId="{C03FE43E-43D4-4C03-B60F-06DA0562400D}"/>
    <dgm:cxn modelId="{01E5281A-0C10-4A29-87FC-1EDB33554001}" type="presOf" srcId="{D2CA1957-38D7-4E8D-AD72-112687D8AD40}" destId="{D4F4C92A-73DD-4CAD-A95C-6201E4A433E3}" srcOrd="1" destOrd="0" presId="urn:microsoft.com/office/officeart/2005/8/layout/cycle7"/>
    <dgm:cxn modelId="{693E2821-9388-4F8F-9A32-6A66E3CDCEB3}" type="presOf" srcId="{45C8F466-6BAC-477E-BB2A-D44AB69D4AA9}" destId="{6ADD24CC-0480-4316-BA4D-87168991C91F}" srcOrd="0" destOrd="0" presId="urn:microsoft.com/office/officeart/2005/8/layout/cycle7"/>
    <dgm:cxn modelId="{A0F555D6-7E47-4345-BC8F-723A2B5CB8CA}" srcId="{87C89C6A-5C80-4741-9770-0CAA50D4B85D}" destId="{4EE06F56-4582-40EA-A184-5C66D5156607}" srcOrd="0" destOrd="0" parTransId="{4B4E1F7E-34E8-465B-B3BC-9EC91C4E47B8}" sibTransId="{45C8F466-6BAC-477E-BB2A-D44AB69D4AA9}"/>
    <dgm:cxn modelId="{D83EDBC1-10BF-42FB-BB58-55CF458ECA9D}" type="presOf" srcId="{C03FE43E-43D4-4C03-B60F-06DA0562400D}" destId="{4DAB9EF6-5193-4021-AE67-C22D3E00397A}" srcOrd="0" destOrd="0" presId="urn:microsoft.com/office/officeart/2005/8/layout/cycle7"/>
    <dgm:cxn modelId="{8A477F8C-D16B-418F-9580-F4F46DBC3E56}" type="presOf" srcId="{45C8F466-6BAC-477E-BB2A-D44AB69D4AA9}" destId="{DF54ACC9-9E20-410C-97A6-212758CBC11D}" srcOrd="1" destOrd="0" presId="urn:microsoft.com/office/officeart/2005/8/layout/cycle7"/>
    <dgm:cxn modelId="{BF3B7F6C-3DFA-4D94-A2DF-239875FAD56D}" type="presOf" srcId="{4D3D4FCE-0118-4CE3-BD9C-200BA675BE7A}" destId="{5A3A1F33-3736-4715-ADD5-AB12EA7C303D}" srcOrd="0" destOrd="0" presId="urn:microsoft.com/office/officeart/2005/8/layout/cycle7"/>
    <dgm:cxn modelId="{84424463-E35A-489E-80DF-EB3C30F28F25}" type="presOf" srcId="{C03FE43E-43D4-4C03-B60F-06DA0562400D}" destId="{17997448-F968-449F-98BA-01ED6AE2047D}" srcOrd="1" destOrd="0" presId="urn:microsoft.com/office/officeart/2005/8/layout/cycle7"/>
    <dgm:cxn modelId="{DFF4D26C-6A39-4B46-9590-2315DAEF789A}" type="presOf" srcId="{87C89C6A-5C80-4741-9770-0CAA50D4B85D}" destId="{16F28AD0-1351-49FF-A072-1890B8EC7948}" srcOrd="0" destOrd="0" presId="urn:microsoft.com/office/officeart/2005/8/layout/cycle7"/>
    <dgm:cxn modelId="{E03A2D5C-CF4A-43FB-BE47-7F99A1169736}" type="presOf" srcId="{D2CA1957-38D7-4E8D-AD72-112687D8AD40}" destId="{97C79772-6190-4AF5-8521-8855A9936679}" srcOrd="0" destOrd="0" presId="urn:microsoft.com/office/officeart/2005/8/layout/cycle7"/>
    <dgm:cxn modelId="{2E007E38-0ECA-43D7-AFF0-3379480FB6AB}" type="presOf" srcId="{4EE06F56-4582-40EA-A184-5C66D5156607}" destId="{59913133-B78D-4303-A0EF-612DB33EE45C}" srcOrd="0" destOrd="0" presId="urn:microsoft.com/office/officeart/2005/8/layout/cycle7"/>
    <dgm:cxn modelId="{78A2DD0E-2A50-40F2-8790-70F2EBE943A1}" type="presParOf" srcId="{16F28AD0-1351-49FF-A072-1890B8EC7948}" destId="{59913133-B78D-4303-A0EF-612DB33EE45C}" srcOrd="0" destOrd="0" presId="urn:microsoft.com/office/officeart/2005/8/layout/cycle7"/>
    <dgm:cxn modelId="{EED525F3-3984-4179-8C76-9E69AAE613FB}" type="presParOf" srcId="{16F28AD0-1351-49FF-A072-1890B8EC7948}" destId="{6ADD24CC-0480-4316-BA4D-87168991C91F}" srcOrd="1" destOrd="0" presId="urn:microsoft.com/office/officeart/2005/8/layout/cycle7"/>
    <dgm:cxn modelId="{19E6BA2E-D9A3-4C8A-AEDF-5C996F40736C}" type="presParOf" srcId="{6ADD24CC-0480-4316-BA4D-87168991C91F}" destId="{DF54ACC9-9E20-410C-97A6-212758CBC11D}" srcOrd="0" destOrd="0" presId="urn:microsoft.com/office/officeart/2005/8/layout/cycle7"/>
    <dgm:cxn modelId="{7F368F02-6C4F-4717-B169-C06E99AA3DD2}" type="presParOf" srcId="{16F28AD0-1351-49FF-A072-1890B8EC7948}" destId="{EBFC1402-E7DB-4C4A-96BE-B48287C9CA67}" srcOrd="2" destOrd="0" presId="urn:microsoft.com/office/officeart/2005/8/layout/cycle7"/>
    <dgm:cxn modelId="{F1794853-4945-449D-9B89-BE511CB40255}" type="presParOf" srcId="{16F28AD0-1351-49FF-A072-1890B8EC7948}" destId="{97C79772-6190-4AF5-8521-8855A9936679}" srcOrd="3" destOrd="0" presId="urn:microsoft.com/office/officeart/2005/8/layout/cycle7"/>
    <dgm:cxn modelId="{250E7CE8-51F0-490F-B69D-6C2AFD2A5666}" type="presParOf" srcId="{97C79772-6190-4AF5-8521-8855A9936679}" destId="{D4F4C92A-73DD-4CAD-A95C-6201E4A433E3}" srcOrd="0" destOrd="0" presId="urn:microsoft.com/office/officeart/2005/8/layout/cycle7"/>
    <dgm:cxn modelId="{516F71DE-5DB7-4A32-B94B-310147483AF4}" type="presParOf" srcId="{16F28AD0-1351-49FF-A072-1890B8EC7948}" destId="{5A3A1F33-3736-4715-ADD5-AB12EA7C303D}" srcOrd="4" destOrd="0" presId="urn:microsoft.com/office/officeart/2005/8/layout/cycle7"/>
    <dgm:cxn modelId="{A2D1D9B7-918D-4FAF-A989-1E22B1EEA127}" type="presParOf" srcId="{16F28AD0-1351-49FF-A072-1890B8EC7948}" destId="{4DAB9EF6-5193-4021-AE67-C22D3E00397A}" srcOrd="5" destOrd="0" presId="urn:microsoft.com/office/officeart/2005/8/layout/cycle7"/>
    <dgm:cxn modelId="{3B413CA2-127E-4B28-83D7-0AB106BE0CF3}" type="presParOf" srcId="{4DAB9EF6-5193-4021-AE67-C22D3E00397A}" destId="{17997448-F968-449F-98BA-01ED6AE2047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A992D-5C72-4847-BA8E-2F18A8AA62F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9B404-E286-41B3-B89E-551094E6C1C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APS Supervisor</a:t>
          </a:r>
          <a:endParaRPr lang="en-US" b="1" dirty="0"/>
        </a:p>
      </dgm:t>
    </dgm:pt>
    <dgm:pt modelId="{34A9C699-52BF-4A1F-9799-7CB184F9AA2B}" type="parTrans" cxnId="{F43E452D-F378-46A6-A16B-C8C3171C2C4B}">
      <dgm:prSet/>
      <dgm:spPr/>
      <dgm:t>
        <a:bodyPr/>
        <a:lstStyle/>
        <a:p>
          <a:endParaRPr lang="en-US"/>
        </a:p>
      </dgm:t>
    </dgm:pt>
    <dgm:pt modelId="{0AA147EE-D6F4-4CA8-8B20-ED14BBEB11AE}" type="sibTrans" cxnId="{F43E452D-F378-46A6-A16B-C8C3171C2C4B}">
      <dgm:prSet/>
      <dgm:spPr/>
      <dgm:t>
        <a:bodyPr/>
        <a:lstStyle/>
        <a:p>
          <a:endParaRPr lang="en-US"/>
        </a:p>
      </dgm:t>
    </dgm:pt>
    <dgm:pt modelId="{349CA4FB-61E9-4566-A737-8C005120A2B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Case Conferencing</a:t>
          </a:r>
          <a:endParaRPr lang="en-US" sz="1400" b="1" dirty="0"/>
        </a:p>
      </dgm:t>
    </dgm:pt>
    <dgm:pt modelId="{75AC3C62-CAE9-4F36-80BC-1E92955F6C74}" type="parTrans" cxnId="{A4AC16B7-DB62-48D7-8AD9-74583A016A51}">
      <dgm:prSet/>
      <dgm:spPr/>
      <dgm:t>
        <a:bodyPr/>
        <a:lstStyle/>
        <a:p>
          <a:endParaRPr lang="en-US"/>
        </a:p>
      </dgm:t>
    </dgm:pt>
    <dgm:pt modelId="{6BD6C6E4-96F5-4B70-9D2C-C7257DBBE188}" type="sibTrans" cxnId="{A4AC16B7-DB62-48D7-8AD9-74583A016A51}">
      <dgm:prSet/>
      <dgm:spPr/>
      <dgm:t>
        <a:bodyPr/>
        <a:lstStyle/>
        <a:p>
          <a:endParaRPr lang="en-US"/>
        </a:p>
      </dgm:t>
    </dgm:pt>
    <dgm:pt modelId="{9B18D91F-7437-4557-AE95-08524BD7A83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Managing Personnel Issues</a:t>
          </a:r>
          <a:endParaRPr lang="en-US" sz="1400" b="1" dirty="0"/>
        </a:p>
      </dgm:t>
    </dgm:pt>
    <dgm:pt modelId="{42C8C29D-C78D-4287-A6D1-8D92575E553D}" type="parTrans" cxnId="{B4C76E00-3158-4F48-8404-C8A3A01AB395}">
      <dgm:prSet/>
      <dgm:spPr/>
      <dgm:t>
        <a:bodyPr/>
        <a:lstStyle/>
        <a:p>
          <a:endParaRPr lang="en-US"/>
        </a:p>
      </dgm:t>
    </dgm:pt>
    <dgm:pt modelId="{EE13E61B-BCE0-42E0-8FAA-948A22329D71}" type="sibTrans" cxnId="{B4C76E00-3158-4F48-8404-C8A3A01AB395}">
      <dgm:prSet/>
      <dgm:spPr/>
      <dgm:t>
        <a:bodyPr/>
        <a:lstStyle/>
        <a:p>
          <a:endParaRPr lang="en-US"/>
        </a:p>
      </dgm:t>
    </dgm:pt>
    <dgm:pt modelId="{2A624541-2820-4E97-B68D-EC0028D84F6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Community Representation</a:t>
          </a:r>
          <a:endParaRPr lang="en-US" sz="1400" b="1" dirty="0"/>
        </a:p>
      </dgm:t>
    </dgm:pt>
    <dgm:pt modelId="{18C1E8C2-A46F-4E69-B8CF-9C1136271B1A}" type="parTrans" cxnId="{0830F983-9B26-427B-AF75-6A748F08AC74}">
      <dgm:prSet/>
      <dgm:spPr/>
      <dgm:t>
        <a:bodyPr/>
        <a:lstStyle/>
        <a:p>
          <a:endParaRPr lang="en-US"/>
        </a:p>
      </dgm:t>
    </dgm:pt>
    <dgm:pt modelId="{0D199CE3-E37F-40CF-ADB3-102B6726121A}" type="sibTrans" cxnId="{0830F983-9B26-427B-AF75-6A748F08AC74}">
      <dgm:prSet/>
      <dgm:spPr/>
      <dgm:t>
        <a:bodyPr/>
        <a:lstStyle/>
        <a:p>
          <a:endParaRPr lang="en-US"/>
        </a:p>
      </dgm:t>
    </dgm:pt>
    <dgm:pt modelId="{E5FBCB02-AB21-4009-9BC5-E980269D1F0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Training Workers</a:t>
          </a:r>
          <a:endParaRPr lang="en-US" sz="1400" b="1" dirty="0"/>
        </a:p>
      </dgm:t>
    </dgm:pt>
    <dgm:pt modelId="{7B63B87F-8D4B-4821-A50A-0D07B7CFC86E}" type="parTrans" cxnId="{2FB0D503-B0DF-492B-B03A-F86E189D6AFA}">
      <dgm:prSet/>
      <dgm:spPr/>
      <dgm:t>
        <a:bodyPr/>
        <a:lstStyle/>
        <a:p>
          <a:endParaRPr lang="en-US"/>
        </a:p>
      </dgm:t>
    </dgm:pt>
    <dgm:pt modelId="{AA490C58-666E-418B-AF92-9F8F9A96AB62}" type="sibTrans" cxnId="{2FB0D503-B0DF-492B-B03A-F86E189D6AFA}">
      <dgm:prSet/>
      <dgm:spPr/>
      <dgm:t>
        <a:bodyPr/>
        <a:lstStyle/>
        <a:p>
          <a:endParaRPr lang="en-US"/>
        </a:p>
      </dgm:t>
    </dgm:pt>
    <dgm:pt modelId="{D9639B41-EDF7-461D-A597-9A1FA1A8C52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Modeling Good Work Practices</a:t>
          </a:r>
          <a:endParaRPr lang="en-US" sz="1400" b="1" dirty="0"/>
        </a:p>
      </dgm:t>
    </dgm:pt>
    <dgm:pt modelId="{D9F88945-9C74-4E58-B38D-25A26EA79411}" type="parTrans" cxnId="{0291F0E2-A8F4-47EF-B0AF-B854D079DBEE}">
      <dgm:prSet/>
      <dgm:spPr/>
      <dgm:t>
        <a:bodyPr/>
        <a:lstStyle/>
        <a:p>
          <a:endParaRPr lang="en-US"/>
        </a:p>
      </dgm:t>
    </dgm:pt>
    <dgm:pt modelId="{D39A2BCB-6E39-4F24-802F-79E9AE642EFC}" type="sibTrans" cxnId="{0291F0E2-A8F4-47EF-B0AF-B854D079DBEE}">
      <dgm:prSet/>
      <dgm:spPr/>
      <dgm:t>
        <a:bodyPr/>
        <a:lstStyle/>
        <a:p>
          <a:endParaRPr lang="en-US"/>
        </a:p>
      </dgm:t>
    </dgm:pt>
    <dgm:pt modelId="{459C7141-19B9-442F-AE55-D9819C83C2A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Coordinate Back-up Coverage</a:t>
          </a:r>
          <a:endParaRPr lang="en-US" sz="1400" b="1" dirty="0"/>
        </a:p>
      </dgm:t>
    </dgm:pt>
    <dgm:pt modelId="{50B45B3D-09FD-4E59-ABC0-655223182AFB}" type="parTrans" cxnId="{7E4AB40A-3B6A-4766-837D-E4D2B9D391A5}">
      <dgm:prSet/>
      <dgm:spPr/>
      <dgm:t>
        <a:bodyPr/>
        <a:lstStyle/>
        <a:p>
          <a:endParaRPr lang="en-US"/>
        </a:p>
      </dgm:t>
    </dgm:pt>
    <dgm:pt modelId="{12C62021-2CAA-44F7-9298-55069C70E7A0}" type="sibTrans" cxnId="{7E4AB40A-3B6A-4766-837D-E4D2B9D391A5}">
      <dgm:prSet/>
      <dgm:spPr/>
      <dgm:t>
        <a:bodyPr/>
        <a:lstStyle/>
        <a:p>
          <a:endParaRPr lang="en-US"/>
        </a:p>
      </dgm:t>
    </dgm:pt>
    <dgm:pt modelId="{14F41FAC-CDF7-484B-9215-691E8BE1C3D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dirty="0" smtClean="0"/>
            <a:t>Compliance with Mandates/</a:t>
          </a:r>
          <a:br>
            <a:rPr lang="en-US" sz="1400" b="1" dirty="0" smtClean="0"/>
          </a:br>
          <a:r>
            <a:rPr lang="en-US" sz="1400" b="1" dirty="0" smtClean="0"/>
            <a:t>Policies</a:t>
          </a:r>
          <a:endParaRPr lang="en-US" sz="1400" b="1" dirty="0"/>
        </a:p>
      </dgm:t>
    </dgm:pt>
    <dgm:pt modelId="{02652D8A-F285-4F73-BD96-3375095D1E9C}" type="parTrans" cxnId="{8177A66B-22C0-4734-A871-9F3F9D016AAD}">
      <dgm:prSet/>
      <dgm:spPr/>
      <dgm:t>
        <a:bodyPr/>
        <a:lstStyle/>
        <a:p>
          <a:endParaRPr lang="en-US"/>
        </a:p>
      </dgm:t>
    </dgm:pt>
    <dgm:pt modelId="{E31A53DC-317A-412A-B5EF-62A5689584F6}" type="sibTrans" cxnId="{8177A66B-22C0-4734-A871-9F3F9D016AAD}">
      <dgm:prSet/>
      <dgm:spPr/>
      <dgm:t>
        <a:bodyPr/>
        <a:lstStyle/>
        <a:p>
          <a:endParaRPr lang="en-US"/>
        </a:p>
      </dgm:t>
    </dgm:pt>
    <dgm:pt modelId="{CC46ED9C-ED9E-4FA2-98ED-590C4C0A2C75}" type="pres">
      <dgm:prSet presAssocID="{315A992D-5C72-4847-BA8E-2F18A8AA62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39ABF-927E-4619-8C5A-544350AF1807}" type="pres">
      <dgm:prSet presAssocID="{4E19B404-E286-41B3-B89E-551094E6C1C9}" presName="centerShape" presStyleLbl="node0" presStyleIdx="0" presStyleCnt="1"/>
      <dgm:spPr/>
      <dgm:t>
        <a:bodyPr/>
        <a:lstStyle/>
        <a:p>
          <a:endParaRPr lang="en-US"/>
        </a:p>
      </dgm:t>
    </dgm:pt>
    <dgm:pt modelId="{B7C9406A-86F6-4820-91EB-EBE121642543}" type="pres">
      <dgm:prSet presAssocID="{75AC3C62-CAE9-4F36-80BC-1E92955F6C74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D3694224-D5A0-40A8-8EFF-C9F4BC6C68D0}" type="pres">
      <dgm:prSet presAssocID="{349CA4FB-61E9-4566-A737-8C005120A2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D8DD3-4933-4C22-8496-291F79E64BF7}" type="pres">
      <dgm:prSet presAssocID="{42C8C29D-C78D-4287-A6D1-8D92575E553D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671E09E0-5DA8-48B4-9443-BE79E55870D1}" type="pres">
      <dgm:prSet presAssocID="{9B18D91F-7437-4557-AE95-08524BD7A8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4B538-60D6-440A-9DB9-CBA3734EBA0A}" type="pres">
      <dgm:prSet presAssocID="{18C1E8C2-A46F-4E69-B8CF-9C1136271B1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DE9BC85F-55A2-42DA-9DCD-F83B87BF2CEC}" type="pres">
      <dgm:prSet presAssocID="{2A624541-2820-4E97-B68D-EC0028D84F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B2394-B77A-4296-A630-BE9D3D054C46}" type="pres">
      <dgm:prSet presAssocID="{D9F88945-9C74-4E58-B38D-25A26EA79411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5409CD4A-CE81-4D92-8170-535B84E9C32F}" type="pres">
      <dgm:prSet presAssocID="{D9639B41-EDF7-461D-A597-9A1FA1A8C52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20C76-A7BC-4CED-BA48-3E3801BAFC32}" type="pres">
      <dgm:prSet presAssocID="{50B45B3D-09FD-4E59-ABC0-655223182AFB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8C5E8CA2-5DF3-43AF-B402-E56E1366CBB0}" type="pres">
      <dgm:prSet presAssocID="{459C7141-19B9-442F-AE55-D9819C83C2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EDABC-9B31-4B08-9445-1D0F4C26C6CD}" type="pres">
      <dgm:prSet presAssocID="{02652D8A-F285-4F73-BD96-3375095D1E9C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4E0ACA3-898B-41CD-A294-E4A61BEC819E}" type="pres">
      <dgm:prSet presAssocID="{14F41FAC-CDF7-484B-9215-691E8BE1C3D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78936-643A-41B7-AB4D-3A0850EC0FEB}" type="pres">
      <dgm:prSet presAssocID="{7B63B87F-8D4B-4821-A50A-0D07B7CFC86E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B14B25DA-AC18-4F13-AD45-FB6B48B06520}" type="pres">
      <dgm:prSet presAssocID="{E5FBCB02-AB21-4009-9BC5-E980269D1F0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FC71D-D874-478A-9DE3-8FD2159B6909}" type="presOf" srcId="{75AC3C62-CAE9-4F36-80BC-1E92955F6C74}" destId="{B7C9406A-86F6-4820-91EB-EBE121642543}" srcOrd="0" destOrd="0" presId="urn:microsoft.com/office/officeart/2005/8/layout/radial4"/>
    <dgm:cxn modelId="{3631CF63-EA57-4EF7-874D-DFF90D8AAE39}" type="presOf" srcId="{18C1E8C2-A46F-4E69-B8CF-9C1136271B1A}" destId="{0054B538-60D6-440A-9DB9-CBA3734EBA0A}" srcOrd="0" destOrd="0" presId="urn:microsoft.com/office/officeart/2005/8/layout/radial4"/>
    <dgm:cxn modelId="{895380D4-C96C-4A73-8629-16DEC31E0863}" type="presOf" srcId="{14F41FAC-CDF7-484B-9215-691E8BE1C3DD}" destId="{54E0ACA3-898B-41CD-A294-E4A61BEC819E}" srcOrd="0" destOrd="0" presId="urn:microsoft.com/office/officeart/2005/8/layout/radial4"/>
    <dgm:cxn modelId="{0291F0E2-A8F4-47EF-B0AF-B854D079DBEE}" srcId="{4E19B404-E286-41B3-B89E-551094E6C1C9}" destId="{D9639B41-EDF7-461D-A597-9A1FA1A8C523}" srcOrd="3" destOrd="0" parTransId="{D9F88945-9C74-4E58-B38D-25A26EA79411}" sibTransId="{D39A2BCB-6E39-4F24-802F-79E9AE642EFC}"/>
    <dgm:cxn modelId="{F43E452D-F378-46A6-A16B-C8C3171C2C4B}" srcId="{315A992D-5C72-4847-BA8E-2F18A8AA62F5}" destId="{4E19B404-E286-41B3-B89E-551094E6C1C9}" srcOrd="0" destOrd="0" parTransId="{34A9C699-52BF-4A1F-9799-7CB184F9AA2B}" sibTransId="{0AA147EE-D6F4-4CA8-8B20-ED14BBEB11AE}"/>
    <dgm:cxn modelId="{D09F4109-8CC1-45EE-B1D6-88F0535A141D}" type="presOf" srcId="{349CA4FB-61E9-4566-A737-8C005120A2B6}" destId="{D3694224-D5A0-40A8-8EFF-C9F4BC6C68D0}" srcOrd="0" destOrd="0" presId="urn:microsoft.com/office/officeart/2005/8/layout/radial4"/>
    <dgm:cxn modelId="{7E4AB40A-3B6A-4766-837D-E4D2B9D391A5}" srcId="{4E19B404-E286-41B3-B89E-551094E6C1C9}" destId="{459C7141-19B9-442F-AE55-D9819C83C2A0}" srcOrd="4" destOrd="0" parTransId="{50B45B3D-09FD-4E59-ABC0-655223182AFB}" sibTransId="{12C62021-2CAA-44F7-9298-55069C70E7A0}"/>
    <dgm:cxn modelId="{8CE00B58-C037-4CB4-96B4-1CEE06047809}" type="presOf" srcId="{2A624541-2820-4E97-B68D-EC0028D84F6B}" destId="{DE9BC85F-55A2-42DA-9DCD-F83B87BF2CEC}" srcOrd="0" destOrd="0" presId="urn:microsoft.com/office/officeart/2005/8/layout/radial4"/>
    <dgm:cxn modelId="{0830F983-9B26-427B-AF75-6A748F08AC74}" srcId="{4E19B404-E286-41B3-B89E-551094E6C1C9}" destId="{2A624541-2820-4E97-B68D-EC0028D84F6B}" srcOrd="2" destOrd="0" parTransId="{18C1E8C2-A46F-4E69-B8CF-9C1136271B1A}" sibTransId="{0D199CE3-E37F-40CF-ADB3-102B6726121A}"/>
    <dgm:cxn modelId="{98843279-A71A-4012-836C-8D289DBF8505}" type="presOf" srcId="{4E19B404-E286-41B3-B89E-551094E6C1C9}" destId="{2A039ABF-927E-4619-8C5A-544350AF1807}" srcOrd="0" destOrd="0" presId="urn:microsoft.com/office/officeart/2005/8/layout/radial4"/>
    <dgm:cxn modelId="{5E1413AF-61DF-4B5A-9ED7-EF767DA36695}" type="presOf" srcId="{315A992D-5C72-4847-BA8E-2F18A8AA62F5}" destId="{CC46ED9C-ED9E-4FA2-98ED-590C4C0A2C75}" srcOrd="0" destOrd="0" presId="urn:microsoft.com/office/officeart/2005/8/layout/radial4"/>
    <dgm:cxn modelId="{0D0E95A0-C556-4057-95B7-906C2D833B5D}" type="presOf" srcId="{D9639B41-EDF7-461D-A597-9A1FA1A8C523}" destId="{5409CD4A-CE81-4D92-8170-535B84E9C32F}" srcOrd="0" destOrd="0" presId="urn:microsoft.com/office/officeart/2005/8/layout/radial4"/>
    <dgm:cxn modelId="{DC9A05C4-5D21-42EE-BA20-A58121C57A44}" type="presOf" srcId="{E5FBCB02-AB21-4009-9BC5-E980269D1F02}" destId="{B14B25DA-AC18-4F13-AD45-FB6B48B06520}" srcOrd="0" destOrd="0" presId="urn:microsoft.com/office/officeart/2005/8/layout/radial4"/>
    <dgm:cxn modelId="{A4AC16B7-DB62-48D7-8AD9-74583A016A51}" srcId="{4E19B404-E286-41B3-B89E-551094E6C1C9}" destId="{349CA4FB-61E9-4566-A737-8C005120A2B6}" srcOrd="0" destOrd="0" parTransId="{75AC3C62-CAE9-4F36-80BC-1E92955F6C74}" sibTransId="{6BD6C6E4-96F5-4B70-9D2C-C7257DBBE188}"/>
    <dgm:cxn modelId="{47F453B1-C5F7-4C48-A3AE-72A7F67E7855}" type="presOf" srcId="{9B18D91F-7437-4557-AE95-08524BD7A837}" destId="{671E09E0-5DA8-48B4-9443-BE79E55870D1}" srcOrd="0" destOrd="0" presId="urn:microsoft.com/office/officeart/2005/8/layout/radial4"/>
    <dgm:cxn modelId="{6094D725-F9D0-416E-961B-A7736E54FC75}" type="presOf" srcId="{50B45B3D-09FD-4E59-ABC0-655223182AFB}" destId="{CB420C76-A7BC-4CED-BA48-3E3801BAFC32}" srcOrd="0" destOrd="0" presId="urn:microsoft.com/office/officeart/2005/8/layout/radial4"/>
    <dgm:cxn modelId="{2FB0D503-B0DF-492B-B03A-F86E189D6AFA}" srcId="{4E19B404-E286-41B3-B89E-551094E6C1C9}" destId="{E5FBCB02-AB21-4009-9BC5-E980269D1F02}" srcOrd="6" destOrd="0" parTransId="{7B63B87F-8D4B-4821-A50A-0D07B7CFC86E}" sibTransId="{AA490C58-666E-418B-AF92-9F8F9A96AB62}"/>
    <dgm:cxn modelId="{8177A66B-22C0-4734-A871-9F3F9D016AAD}" srcId="{4E19B404-E286-41B3-B89E-551094E6C1C9}" destId="{14F41FAC-CDF7-484B-9215-691E8BE1C3DD}" srcOrd="5" destOrd="0" parTransId="{02652D8A-F285-4F73-BD96-3375095D1E9C}" sibTransId="{E31A53DC-317A-412A-B5EF-62A5689584F6}"/>
    <dgm:cxn modelId="{2FD9459C-2A22-49B1-8ADC-A486F4D446D4}" type="presOf" srcId="{42C8C29D-C78D-4287-A6D1-8D92575E553D}" destId="{6ECD8DD3-4933-4C22-8496-291F79E64BF7}" srcOrd="0" destOrd="0" presId="urn:microsoft.com/office/officeart/2005/8/layout/radial4"/>
    <dgm:cxn modelId="{75716F8D-3BA5-45C8-8A1C-97279D29A95D}" type="presOf" srcId="{459C7141-19B9-442F-AE55-D9819C83C2A0}" destId="{8C5E8CA2-5DF3-43AF-B402-E56E1366CBB0}" srcOrd="0" destOrd="0" presId="urn:microsoft.com/office/officeart/2005/8/layout/radial4"/>
    <dgm:cxn modelId="{660120B7-0338-4DDF-BE96-D580F6837AAA}" type="presOf" srcId="{7B63B87F-8D4B-4821-A50A-0D07B7CFC86E}" destId="{56578936-643A-41B7-AB4D-3A0850EC0FEB}" srcOrd="0" destOrd="0" presId="urn:microsoft.com/office/officeart/2005/8/layout/radial4"/>
    <dgm:cxn modelId="{B4C76E00-3158-4F48-8404-C8A3A01AB395}" srcId="{4E19B404-E286-41B3-B89E-551094E6C1C9}" destId="{9B18D91F-7437-4557-AE95-08524BD7A837}" srcOrd="1" destOrd="0" parTransId="{42C8C29D-C78D-4287-A6D1-8D92575E553D}" sibTransId="{EE13E61B-BCE0-42E0-8FAA-948A22329D71}"/>
    <dgm:cxn modelId="{84B8E328-7E98-43DE-B6ED-8E493AE5198D}" type="presOf" srcId="{D9F88945-9C74-4E58-B38D-25A26EA79411}" destId="{89CB2394-B77A-4296-A630-BE9D3D054C46}" srcOrd="0" destOrd="0" presId="urn:microsoft.com/office/officeart/2005/8/layout/radial4"/>
    <dgm:cxn modelId="{392B4C5A-3215-4152-9799-6222A032937B}" type="presOf" srcId="{02652D8A-F285-4F73-BD96-3375095D1E9C}" destId="{8E6EDABC-9B31-4B08-9445-1D0F4C26C6CD}" srcOrd="0" destOrd="0" presId="urn:microsoft.com/office/officeart/2005/8/layout/radial4"/>
    <dgm:cxn modelId="{CBE0D0F0-BEF6-409B-9987-C579B1F1ED8D}" type="presParOf" srcId="{CC46ED9C-ED9E-4FA2-98ED-590C4C0A2C75}" destId="{2A039ABF-927E-4619-8C5A-544350AF1807}" srcOrd="0" destOrd="0" presId="urn:microsoft.com/office/officeart/2005/8/layout/radial4"/>
    <dgm:cxn modelId="{CC8BF037-8DB9-47F0-91ED-4A381876F537}" type="presParOf" srcId="{CC46ED9C-ED9E-4FA2-98ED-590C4C0A2C75}" destId="{B7C9406A-86F6-4820-91EB-EBE121642543}" srcOrd="1" destOrd="0" presId="urn:microsoft.com/office/officeart/2005/8/layout/radial4"/>
    <dgm:cxn modelId="{10829A72-3B0D-4F8B-9640-C40C7370634F}" type="presParOf" srcId="{CC46ED9C-ED9E-4FA2-98ED-590C4C0A2C75}" destId="{D3694224-D5A0-40A8-8EFF-C9F4BC6C68D0}" srcOrd="2" destOrd="0" presId="urn:microsoft.com/office/officeart/2005/8/layout/radial4"/>
    <dgm:cxn modelId="{6658FA61-1C7A-4CF7-8304-708B8A16BFE9}" type="presParOf" srcId="{CC46ED9C-ED9E-4FA2-98ED-590C4C0A2C75}" destId="{6ECD8DD3-4933-4C22-8496-291F79E64BF7}" srcOrd="3" destOrd="0" presId="urn:microsoft.com/office/officeart/2005/8/layout/radial4"/>
    <dgm:cxn modelId="{970885BC-D346-42F6-BA2F-E454508751B6}" type="presParOf" srcId="{CC46ED9C-ED9E-4FA2-98ED-590C4C0A2C75}" destId="{671E09E0-5DA8-48B4-9443-BE79E55870D1}" srcOrd="4" destOrd="0" presId="urn:microsoft.com/office/officeart/2005/8/layout/radial4"/>
    <dgm:cxn modelId="{DC33A301-0165-45F9-97AA-226DE4DE05D2}" type="presParOf" srcId="{CC46ED9C-ED9E-4FA2-98ED-590C4C0A2C75}" destId="{0054B538-60D6-440A-9DB9-CBA3734EBA0A}" srcOrd="5" destOrd="0" presId="urn:microsoft.com/office/officeart/2005/8/layout/radial4"/>
    <dgm:cxn modelId="{3AA8DF09-7C43-4059-99E9-DC7475BE5F07}" type="presParOf" srcId="{CC46ED9C-ED9E-4FA2-98ED-590C4C0A2C75}" destId="{DE9BC85F-55A2-42DA-9DCD-F83B87BF2CEC}" srcOrd="6" destOrd="0" presId="urn:microsoft.com/office/officeart/2005/8/layout/radial4"/>
    <dgm:cxn modelId="{617F1671-B17B-471D-B00C-0BFDE7EAADFA}" type="presParOf" srcId="{CC46ED9C-ED9E-4FA2-98ED-590C4C0A2C75}" destId="{89CB2394-B77A-4296-A630-BE9D3D054C46}" srcOrd="7" destOrd="0" presId="urn:microsoft.com/office/officeart/2005/8/layout/radial4"/>
    <dgm:cxn modelId="{16C5D54D-8C10-47B2-8657-7ECD82AE7984}" type="presParOf" srcId="{CC46ED9C-ED9E-4FA2-98ED-590C4C0A2C75}" destId="{5409CD4A-CE81-4D92-8170-535B84E9C32F}" srcOrd="8" destOrd="0" presId="urn:microsoft.com/office/officeart/2005/8/layout/radial4"/>
    <dgm:cxn modelId="{7EB75254-E72E-4BA7-81DA-C5DB2A776F51}" type="presParOf" srcId="{CC46ED9C-ED9E-4FA2-98ED-590C4C0A2C75}" destId="{CB420C76-A7BC-4CED-BA48-3E3801BAFC32}" srcOrd="9" destOrd="0" presId="urn:microsoft.com/office/officeart/2005/8/layout/radial4"/>
    <dgm:cxn modelId="{B91480C8-B33A-475E-9EAA-35C42BD32DAE}" type="presParOf" srcId="{CC46ED9C-ED9E-4FA2-98ED-590C4C0A2C75}" destId="{8C5E8CA2-5DF3-43AF-B402-E56E1366CBB0}" srcOrd="10" destOrd="0" presId="urn:microsoft.com/office/officeart/2005/8/layout/radial4"/>
    <dgm:cxn modelId="{07A735E0-E814-4A12-8D0B-3A9085EA7FFB}" type="presParOf" srcId="{CC46ED9C-ED9E-4FA2-98ED-590C4C0A2C75}" destId="{8E6EDABC-9B31-4B08-9445-1D0F4C26C6CD}" srcOrd="11" destOrd="0" presId="urn:microsoft.com/office/officeart/2005/8/layout/radial4"/>
    <dgm:cxn modelId="{27902CEC-2B57-413D-B3C3-81673C760498}" type="presParOf" srcId="{CC46ED9C-ED9E-4FA2-98ED-590C4C0A2C75}" destId="{54E0ACA3-898B-41CD-A294-E4A61BEC819E}" srcOrd="12" destOrd="0" presId="urn:microsoft.com/office/officeart/2005/8/layout/radial4"/>
    <dgm:cxn modelId="{00DA0C88-9FA2-448D-BEFB-A399A587A017}" type="presParOf" srcId="{CC46ED9C-ED9E-4FA2-98ED-590C4C0A2C75}" destId="{56578936-643A-41B7-AB4D-3A0850EC0FEB}" srcOrd="13" destOrd="0" presId="urn:microsoft.com/office/officeart/2005/8/layout/radial4"/>
    <dgm:cxn modelId="{79F5CB4E-A2B3-4F6F-B42B-F7C95926DBB5}" type="presParOf" srcId="{CC46ED9C-ED9E-4FA2-98ED-590C4C0A2C75}" destId="{B14B25DA-AC18-4F13-AD45-FB6B48B0652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82B16-4DF9-4769-8570-A8EC1A770F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88DA9-7CD7-4D41-988B-8B69D316BDE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 smtClean="0"/>
            <a:t>Administrative</a:t>
          </a:r>
          <a:endParaRPr lang="en-US" sz="1400" b="1" dirty="0"/>
        </a:p>
      </dgm:t>
    </dgm:pt>
    <dgm:pt modelId="{ED9D45A6-43F5-4B14-BFAA-4314F6654F85}" type="parTrans" cxnId="{510CE70F-500E-441C-90AC-BAF39B887FB2}">
      <dgm:prSet/>
      <dgm:spPr/>
      <dgm:t>
        <a:bodyPr/>
        <a:lstStyle/>
        <a:p>
          <a:endParaRPr lang="en-US"/>
        </a:p>
      </dgm:t>
    </dgm:pt>
    <dgm:pt modelId="{2FB549D2-A083-4C18-86F8-6E74947E21DE}" type="sibTrans" cxnId="{510CE70F-500E-441C-90AC-BAF39B887FB2}">
      <dgm:prSet/>
      <dgm:spPr/>
      <dgm:t>
        <a:bodyPr/>
        <a:lstStyle/>
        <a:p>
          <a:endParaRPr lang="en-US"/>
        </a:p>
      </dgm:t>
    </dgm:pt>
    <dgm:pt modelId="{70F01A4A-B20B-4180-8AD0-E55D6B28F77E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Managerial</a:t>
          </a:r>
          <a:endParaRPr lang="en-US" b="1" dirty="0"/>
        </a:p>
      </dgm:t>
    </dgm:pt>
    <dgm:pt modelId="{7EA86858-886C-497C-A125-39B54BC99405}" type="parTrans" cxnId="{C9247936-72EE-4315-AAB1-73A96996563F}">
      <dgm:prSet/>
      <dgm:spPr/>
      <dgm:t>
        <a:bodyPr/>
        <a:lstStyle/>
        <a:p>
          <a:endParaRPr lang="en-US"/>
        </a:p>
      </dgm:t>
    </dgm:pt>
    <dgm:pt modelId="{48B98672-859B-42B3-A0E8-F8866F6A0129}" type="sibTrans" cxnId="{C9247936-72EE-4315-AAB1-73A96996563F}">
      <dgm:prSet/>
      <dgm:spPr/>
      <dgm:t>
        <a:bodyPr/>
        <a:lstStyle/>
        <a:p>
          <a:endParaRPr lang="en-US"/>
        </a:p>
      </dgm:t>
    </dgm:pt>
    <dgm:pt modelId="{60D87F2B-40EC-465D-AB6B-3FC98C434C30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Educational</a:t>
          </a:r>
          <a:endParaRPr lang="en-US" b="1" dirty="0"/>
        </a:p>
      </dgm:t>
    </dgm:pt>
    <dgm:pt modelId="{E7403DF7-000D-4DD1-85E3-750723DF5663}" type="parTrans" cxnId="{8E2A4D24-518D-4375-9825-EBC7E7149381}">
      <dgm:prSet/>
      <dgm:spPr/>
      <dgm:t>
        <a:bodyPr/>
        <a:lstStyle/>
        <a:p>
          <a:endParaRPr lang="en-US"/>
        </a:p>
      </dgm:t>
    </dgm:pt>
    <dgm:pt modelId="{773497D8-8722-4C22-B858-98D81D450744}" type="sibTrans" cxnId="{8E2A4D24-518D-4375-9825-EBC7E7149381}">
      <dgm:prSet/>
      <dgm:spPr/>
      <dgm:t>
        <a:bodyPr/>
        <a:lstStyle/>
        <a:p>
          <a:endParaRPr lang="en-US"/>
        </a:p>
      </dgm:t>
    </dgm:pt>
    <dgm:pt modelId="{D76900CF-1DA7-4A26-BA13-12E801977EA1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Service and Support</a:t>
          </a:r>
          <a:endParaRPr lang="en-US" b="1" dirty="0"/>
        </a:p>
      </dgm:t>
    </dgm:pt>
    <dgm:pt modelId="{E5CFC0A5-3E1D-4293-92E2-5FAB148966D0}" type="parTrans" cxnId="{60BAC257-554F-4973-A141-7C7CD6666FD7}">
      <dgm:prSet/>
      <dgm:spPr/>
      <dgm:t>
        <a:bodyPr/>
        <a:lstStyle/>
        <a:p>
          <a:endParaRPr lang="en-US"/>
        </a:p>
      </dgm:t>
    </dgm:pt>
    <dgm:pt modelId="{4F28C889-A7A1-4391-84AB-8C87B73AF3A4}" type="sibTrans" cxnId="{60BAC257-554F-4973-A141-7C7CD6666FD7}">
      <dgm:prSet/>
      <dgm:spPr/>
      <dgm:t>
        <a:bodyPr/>
        <a:lstStyle/>
        <a:p>
          <a:endParaRPr lang="en-US"/>
        </a:p>
      </dgm:t>
    </dgm:pt>
    <dgm:pt modelId="{4D1782B5-89F8-451E-B917-684E3DF9EDA6}" type="pres">
      <dgm:prSet presAssocID="{A8D82B16-4DF9-4769-8570-A8EC1A770F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FB17A-C4E8-478D-889C-A4FA9118B1B9}" type="pres">
      <dgm:prSet presAssocID="{E5288DA9-7CD7-4D41-988B-8B69D316BD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C9895-5CCE-4E7F-93D1-A2C848CC0AB8}" type="pres">
      <dgm:prSet presAssocID="{2FB549D2-A083-4C18-86F8-6E74947E21D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02C66F0-E9F5-485F-A486-D70EC7293B87}" type="pres">
      <dgm:prSet presAssocID="{2FB549D2-A083-4C18-86F8-6E74947E21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DDB3FCA-99A8-430F-BE48-29F188CCAE85}" type="pres">
      <dgm:prSet presAssocID="{70F01A4A-B20B-4180-8AD0-E55D6B28F7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52309-EBDB-4CAD-A580-F8B1CB7A07F0}" type="pres">
      <dgm:prSet presAssocID="{48B98672-859B-42B3-A0E8-F8866F6A012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853C143-A075-4D8C-9D8D-CAE6052894CF}" type="pres">
      <dgm:prSet presAssocID="{48B98672-859B-42B3-A0E8-F8866F6A012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D0D6D4A-3324-4B46-B500-5E11DE4D544E}" type="pres">
      <dgm:prSet presAssocID="{60D87F2B-40EC-465D-AB6B-3FC98C434C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B96F2-60A8-404D-8CBE-308F62DC65A4}" type="pres">
      <dgm:prSet presAssocID="{773497D8-8722-4C22-B858-98D81D45074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671A93-3360-4C70-8D15-9F47D93B7A65}" type="pres">
      <dgm:prSet presAssocID="{773497D8-8722-4C22-B858-98D81D4507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9EE6AAD-5523-4EC4-B419-C948EE0E8A08}" type="pres">
      <dgm:prSet presAssocID="{D76900CF-1DA7-4A26-BA13-12E801977E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42B1A-480D-47A4-A64E-94ED8856186C}" type="pres">
      <dgm:prSet presAssocID="{4F28C889-A7A1-4391-84AB-8C87B73AF3A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729A9BB-8671-48B6-B873-F0AC68CDC788}" type="pres">
      <dgm:prSet presAssocID="{4F28C889-A7A1-4391-84AB-8C87B73AF3A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28F2540-24CF-4FC0-8488-94E17FEF7368}" type="presOf" srcId="{4F28C889-A7A1-4391-84AB-8C87B73AF3A4}" destId="{5729A9BB-8671-48B6-B873-F0AC68CDC788}" srcOrd="1" destOrd="0" presId="urn:microsoft.com/office/officeart/2005/8/layout/cycle2"/>
    <dgm:cxn modelId="{2F448040-10CF-4BF0-98A5-CD85409A6612}" type="presOf" srcId="{773497D8-8722-4C22-B858-98D81D450744}" destId="{CC8B96F2-60A8-404D-8CBE-308F62DC65A4}" srcOrd="0" destOrd="0" presId="urn:microsoft.com/office/officeart/2005/8/layout/cycle2"/>
    <dgm:cxn modelId="{21984139-C5B3-498D-876C-2E40A71A43C7}" type="presOf" srcId="{48B98672-859B-42B3-A0E8-F8866F6A0129}" destId="{0853C143-A075-4D8C-9D8D-CAE6052894CF}" srcOrd="1" destOrd="0" presId="urn:microsoft.com/office/officeart/2005/8/layout/cycle2"/>
    <dgm:cxn modelId="{E4DC0E27-1BEF-45FC-AFF8-BC01E5C36DF5}" type="presOf" srcId="{E5288DA9-7CD7-4D41-988B-8B69D316BDEE}" destId="{DC4FB17A-C4E8-478D-889C-A4FA9118B1B9}" srcOrd="0" destOrd="0" presId="urn:microsoft.com/office/officeart/2005/8/layout/cycle2"/>
    <dgm:cxn modelId="{60BAC257-554F-4973-A141-7C7CD6666FD7}" srcId="{A8D82B16-4DF9-4769-8570-A8EC1A770F5D}" destId="{D76900CF-1DA7-4A26-BA13-12E801977EA1}" srcOrd="3" destOrd="0" parTransId="{E5CFC0A5-3E1D-4293-92E2-5FAB148966D0}" sibTransId="{4F28C889-A7A1-4391-84AB-8C87B73AF3A4}"/>
    <dgm:cxn modelId="{6EE0FD25-A2B5-4D47-8089-97E5C81D0AA3}" type="presOf" srcId="{2FB549D2-A083-4C18-86F8-6E74947E21DE}" destId="{6DDC9895-5CCE-4E7F-93D1-A2C848CC0AB8}" srcOrd="0" destOrd="0" presId="urn:microsoft.com/office/officeart/2005/8/layout/cycle2"/>
    <dgm:cxn modelId="{1694BCC6-A792-4A7B-8EDF-4F9D8AB93686}" type="presOf" srcId="{48B98672-859B-42B3-A0E8-F8866F6A0129}" destId="{A5152309-EBDB-4CAD-A580-F8B1CB7A07F0}" srcOrd="0" destOrd="0" presId="urn:microsoft.com/office/officeart/2005/8/layout/cycle2"/>
    <dgm:cxn modelId="{2E51EA13-4CCE-40EC-AE1A-E49F1F873619}" type="presOf" srcId="{70F01A4A-B20B-4180-8AD0-E55D6B28F77E}" destId="{0DDB3FCA-99A8-430F-BE48-29F188CCAE85}" srcOrd="0" destOrd="0" presId="urn:microsoft.com/office/officeart/2005/8/layout/cycle2"/>
    <dgm:cxn modelId="{57321A39-918F-41E4-91F0-68965F95C0B9}" type="presOf" srcId="{773497D8-8722-4C22-B858-98D81D450744}" destId="{40671A93-3360-4C70-8D15-9F47D93B7A65}" srcOrd="1" destOrd="0" presId="urn:microsoft.com/office/officeart/2005/8/layout/cycle2"/>
    <dgm:cxn modelId="{C9247936-72EE-4315-AAB1-73A96996563F}" srcId="{A8D82B16-4DF9-4769-8570-A8EC1A770F5D}" destId="{70F01A4A-B20B-4180-8AD0-E55D6B28F77E}" srcOrd="1" destOrd="0" parTransId="{7EA86858-886C-497C-A125-39B54BC99405}" sibTransId="{48B98672-859B-42B3-A0E8-F8866F6A0129}"/>
    <dgm:cxn modelId="{E12AD847-2BAC-4601-A93A-7D184F5A4E77}" type="presOf" srcId="{D76900CF-1DA7-4A26-BA13-12E801977EA1}" destId="{A9EE6AAD-5523-4EC4-B419-C948EE0E8A08}" srcOrd="0" destOrd="0" presId="urn:microsoft.com/office/officeart/2005/8/layout/cycle2"/>
    <dgm:cxn modelId="{510CE70F-500E-441C-90AC-BAF39B887FB2}" srcId="{A8D82B16-4DF9-4769-8570-A8EC1A770F5D}" destId="{E5288DA9-7CD7-4D41-988B-8B69D316BDEE}" srcOrd="0" destOrd="0" parTransId="{ED9D45A6-43F5-4B14-BFAA-4314F6654F85}" sibTransId="{2FB549D2-A083-4C18-86F8-6E74947E21DE}"/>
    <dgm:cxn modelId="{19BA1E13-4B76-4052-8989-BC8A1DF2C476}" type="presOf" srcId="{2FB549D2-A083-4C18-86F8-6E74947E21DE}" destId="{102C66F0-E9F5-485F-A486-D70EC7293B87}" srcOrd="1" destOrd="0" presId="urn:microsoft.com/office/officeart/2005/8/layout/cycle2"/>
    <dgm:cxn modelId="{DCD8A892-7AB6-4A4F-8F0D-C9385B76A9A2}" type="presOf" srcId="{A8D82B16-4DF9-4769-8570-A8EC1A770F5D}" destId="{4D1782B5-89F8-451E-B917-684E3DF9EDA6}" srcOrd="0" destOrd="0" presId="urn:microsoft.com/office/officeart/2005/8/layout/cycle2"/>
    <dgm:cxn modelId="{D40710E3-EC23-4AC1-A0DD-6AC813024EEB}" type="presOf" srcId="{4F28C889-A7A1-4391-84AB-8C87B73AF3A4}" destId="{8FA42B1A-480D-47A4-A64E-94ED8856186C}" srcOrd="0" destOrd="0" presId="urn:microsoft.com/office/officeart/2005/8/layout/cycle2"/>
    <dgm:cxn modelId="{8E2A4D24-518D-4375-9825-EBC7E7149381}" srcId="{A8D82B16-4DF9-4769-8570-A8EC1A770F5D}" destId="{60D87F2B-40EC-465D-AB6B-3FC98C434C30}" srcOrd="2" destOrd="0" parTransId="{E7403DF7-000D-4DD1-85E3-750723DF5663}" sibTransId="{773497D8-8722-4C22-B858-98D81D450744}"/>
    <dgm:cxn modelId="{FF0D822E-DBEF-42C6-B7F3-AA095CD86FD6}" type="presOf" srcId="{60D87F2B-40EC-465D-AB6B-3FC98C434C30}" destId="{1D0D6D4A-3324-4B46-B500-5E11DE4D544E}" srcOrd="0" destOrd="0" presId="urn:microsoft.com/office/officeart/2005/8/layout/cycle2"/>
    <dgm:cxn modelId="{E7BAFF77-DD16-4BD1-B43D-89A60D197CA9}" type="presParOf" srcId="{4D1782B5-89F8-451E-B917-684E3DF9EDA6}" destId="{DC4FB17A-C4E8-478D-889C-A4FA9118B1B9}" srcOrd="0" destOrd="0" presId="urn:microsoft.com/office/officeart/2005/8/layout/cycle2"/>
    <dgm:cxn modelId="{CC8CE079-2AE1-45D8-A9B4-3530DF3AFF65}" type="presParOf" srcId="{4D1782B5-89F8-451E-B917-684E3DF9EDA6}" destId="{6DDC9895-5CCE-4E7F-93D1-A2C848CC0AB8}" srcOrd="1" destOrd="0" presId="urn:microsoft.com/office/officeart/2005/8/layout/cycle2"/>
    <dgm:cxn modelId="{632AC0D8-EF9E-4279-822D-D5DF53CDF455}" type="presParOf" srcId="{6DDC9895-5CCE-4E7F-93D1-A2C848CC0AB8}" destId="{102C66F0-E9F5-485F-A486-D70EC7293B87}" srcOrd="0" destOrd="0" presId="urn:microsoft.com/office/officeart/2005/8/layout/cycle2"/>
    <dgm:cxn modelId="{12AF6414-1407-48C6-85A6-270983CB4C0D}" type="presParOf" srcId="{4D1782B5-89F8-451E-B917-684E3DF9EDA6}" destId="{0DDB3FCA-99A8-430F-BE48-29F188CCAE85}" srcOrd="2" destOrd="0" presId="urn:microsoft.com/office/officeart/2005/8/layout/cycle2"/>
    <dgm:cxn modelId="{0929354F-5B72-4CF2-B25B-EAAA7C092C1B}" type="presParOf" srcId="{4D1782B5-89F8-451E-B917-684E3DF9EDA6}" destId="{A5152309-EBDB-4CAD-A580-F8B1CB7A07F0}" srcOrd="3" destOrd="0" presId="urn:microsoft.com/office/officeart/2005/8/layout/cycle2"/>
    <dgm:cxn modelId="{971C88BE-8CF8-4E2E-A493-E965D4B143DD}" type="presParOf" srcId="{A5152309-EBDB-4CAD-A580-F8B1CB7A07F0}" destId="{0853C143-A075-4D8C-9D8D-CAE6052894CF}" srcOrd="0" destOrd="0" presId="urn:microsoft.com/office/officeart/2005/8/layout/cycle2"/>
    <dgm:cxn modelId="{5FE30E4E-002F-461B-B381-342C04D3410D}" type="presParOf" srcId="{4D1782B5-89F8-451E-B917-684E3DF9EDA6}" destId="{1D0D6D4A-3324-4B46-B500-5E11DE4D544E}" srcOrd="4" destOrd="0" presId="urn:microsoft.com/office/officeart/2005/8/layout/cycle2"/>
    <dgm:cxn modelId="{D0DDB832-1CCF-4398-A564-6D05FE71C096}" type="presParOf" srcId="{4D1782B5-89F8-451E-B917-684E3DF9EDA6}" destId="{CC8B96F2-60A8-404D-8CBE-308F62DC65A4}" srcOrd="5" destOrd="0" presId="urn:microsoft.com/office/officeart/2005/8/layout/cycle2"/>
    <dgm:cxn modelId="{6EDDCE62-A913-40ED-943F-36CB214882F5}" type="presParOf" srcId="{CC8B96F2-60A8-404D-8CBE-308F62DC65A4}" destId="{40671A93-3360-4C70-8D15-9F47D93B7A65}" srcOrd="0" destOrd="0" presId="urn:microsoft.com/office/officeart/2005/8/layout/cycle2"/>
    <dgm:cxn modelId="{E809DC73-6377-46D7-97A4-3AF01D040701}" type="presParOf" srcId="{4D1782B5-89F8-451E-B917-684E3DF9EDA6}" destId="{A9EE6AAD-5523-4EC4-B419-C948EE0E8A08}" srcOrd="6" destOrd="0" presId="urn:microsoft.com/office/officeart/2005/8/layout/cycle2"/>
    <dgm:cxn modelId="{3CEDFB85-C591-4E53-BA76-D89B155B076C}" type="presParOf" srcId="{4D1782B5-89F8-451E-B917-684E3DF9EDA6}" destId="{8FA42B1A-480D-47A4-A64E-94ED8856186C}" srcOrd="7" destOrd="0" presId="urn:microsoft.com/office/officeart/2005/8/layout/cycle2"/>
    <dgm:cxn modelId="{9380C3FC-E9CC-4BD2-9C79-5BD5A4BB39E3}" type="presParOf" srcId="{8FA42B1A-480D-47A4-A64E-94ED8856186C}" destId="{5729A9BB-8671-48B6-B873-F0AC68CDC7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4060F-A7F4-4EFD-9120-588E769D8BEA}" type="doc">
      <dgm:prSet loTypeId="urn:microsoft.com/office/officeart/2005/8/layout/chart3" loCatId="relationship" qsTypeId="urn:microsoft.com/office/officeart/2005/8/quickstyle/3d9" qsCatId="3D" csTypeId="urn:microsoft.com/office/officeart/2005/8/colors/accent1_2" csCatId="accent1" phldr="1"/>
      <dgm:spPr/>
    </dgm:pt>
    <dgm:pt modelId="{3E72A5FF-944F-4062-B4EB-0A35B55455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7D704D5-98D6-467F-A982-AAF4AB774BA8}" type="parTrans" cxnId="{EDF5A31C-F16A-4E22-91ED-2EC55AD533CD}">
      <dgm:prSet/>
      <dgm:spPr/>
      <dgm:t>
        <a:bodyPr/>
        <a:lstStyle/>
        <a:p>
          <a:endParaRPr lang="en-US"/>
        </a:p>
      </dgm:t>
    </dgm:pt>
    <dgm:pt modelId="{4D9100A5-CD7F-4CE7-A058-927CDC381FBA}" type="sibTrans" cxnId="{EDF5A31C-F16A-4E22-91ED-2EC55AD533CD}">
      <dgm:prSet/>
      <dgm:spPr/>
      <dgm:t>
        <a:bodyPr/>
        <a:lstStyle/>
        <a:p>
          <a:endParaRPr lang="en-US"/>
        </a:p>
      </dgm:t>
    </dgm:pt>
    <dgm:pt modelId="{DAC247CC-A0B1-4409-90FC-2C4E660B4B8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E06C0744-27B0-4268-BB18-4A50C3093CFB}" type="parTrans" cxnId="{8DE7BCB6-C72C-48B1-A314-A9E389BD5342}">
      <dgm:prSet/>
      <dgm:spPr/>
      <dgm:t>
        <a:bodyPr/>
        <a:lstStyle/>
        <a:p>
          <a:endParaRPr lang="en-US"/>
        </a:p>
      </dgm:t>
    </dgm:pt>
    <dgm:pt modelId="{47664A2A-E609-44D6-B3EA-A850C8425375}" type="sibTrans" cxnId="{8DE7BCB6-C72C-48B1-A314-A9E389BD5342}">
      <dgm:prSet/>
      <dgm:spPr/>
      <dgm:t>
        <a:bodyPr/>
        <a:lstStyle/>
        <a:p>
          <a:endParaRPr lang="en-US"/>
        </a:p>
      </dgm:t>
    </dgm:pt>
    <dgm:pt modelId="{2B251855-2FE7-4FFA-B394-CAC4F6997238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D5B79D21-4FBD-4A8D-B240-AF04BD3B729F}" type="parTrans" cxnId="{00FDCC0F-6BC6-44EF-A6C0-D2F6B7F00C49}">
      <dgm:prSet/>
      <dgm:spPr/>
      <dgm:t>
        <a:bodyPr/>
        <a:lstStyle/>
        <a:p>
          <a:endParaRPr lang="en-US"/>
        </a:p>
      </dgm:t>
    </dgm:pt>
    <dgm:pt modelId="{1642AB72-D592-4AAE-87CF-930DF7253CEA}" type="sibTrans" cxnId="{00FDCC0F-6BC6-44EF-A6C0-D2F6B7F00C49}">
      <dgm:prSet/>
      <dgm:spPr/>
      <dgm:t>
        <a:bodyPr/>
        <a:lstStyle/>
        <a:p>
          <a:endParaRPr lang="en-US"/>
        </a:p>
      </dgm:t>
    </dgm:pt>
    <dgm:pt modelId="{EDA17317-846D-4A56-A536-54AC288AFC8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AEAD654-E46A-45A2-A31D-79099F1FE791}" type="parTrans" cxnId="{CC35B310-8041-4460-93EE-D0290F8488A9}">
      <dgm:prSet/>
      <dgm:spPr/>
      <dgm:t>
        <a:bodyPr/>
        <a:lstStyle/>
        <a:p>
          <a:endParaRPr lang="en-US"/>
        </a:p>
      </dgm:t>
    </dgm:pt>
    <dgm:pt modelId="{19AF3A2F-B821-4542-8100-5BF44406D6E8}" type="sibTrans" cxnId="{CC35B310-8041-4460-93EE-D0290F8488A9}">
      <dgm:prSet/>
      <dgm:spPr/>
      <dgm:t>
        <a:bodyPr/>
        <a:lstStyle/>
        <a:p>
          <a:endParaRPr lang="en-US"/>
        </a:p>
      </dgm:t>
    </dgm:pt>
    <dgm:pt modelId="{8EE9E3EB-6F21-44C1-A445-90AEA9005457}" type="pres">
      <dgm:prSet presAssocID="{7E64060F-A7F4-4EFD-9120-588E769D8BEA}" presName="compositeShape" presStyleCnt="0">
        <dgm:presLayoutVars>
          <dgm:chMax val="7"/>
          <dgm:dir/>
          <dgm:resizeHandles val="exact"/>
        </dgm:presLayoutVars>
      </dgm:prSet>
      <dgm:spPr/>
    </dgm:pt>
    <dgm:pt modelId="{DA558850-67FC-49C8-B99C-28999B01A62F}" type="pres">
      <dgm:prSet presAssocID="{7E64060F-A7F4-4EFD-9120-588E769D8BEA}" presName="wedge1" presStyleLbl="node1" presStyleIdx="0" presStyleCnt="4"/>
      <dgm:spPr/>
      <dgm:t>
        <a:bodyPr/>
        <a:lstStyle/>
        <a:p>
          <a:endParaRPr lang="en-US"/>
        </a:p>
      </dgm:t>
    </dgm:pt>
    <dgm:pt modelId="{F18F8F76-B277-4315-9358-86F98B65A558}" type="pres">
      <dgm:prSet presAssocID="{7E64060F-A7F4-4EFD-9120-588E769D8BE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879B-F338-4EDB-94E5-1296A0EFB89B}" type="pres">
      <dgm:prSet presAssocID="{7E64060F-A7F4-4EFD-9120-588E769D8BEA}" presName="wedge2" presStyleLbl="node1" presStyleIdx="1" presStyleCnt="4"/>
      <dgm:spPr/>
      <dgm:t>
        <a:bodyPr/>
        <a:lstStyle/>
        <a:p>
          <a:endParaRPr lang="en-US"/>
        </a:p>
      </dgm:t>
    </dgm:pt>
    <dgm:pt modelId="{3488BA33-1B90-402B-B7AC-F1EDBFBD306C}" type="pres">
      <dgm:prSet presAssocID="{7E64060F-A7F4-4EFD-9120-588E769D8BE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CE588-CF6B-4FD6-A1E2-57B40812521B}" type="pres">
      <dgm:prSet presAssocID="{7E64060F-A7F4-4EFD-9120-588E769D8BEA}" presName="wedge3" presStyleLbl="node1" presStyleIdx="2" presStyleCnt="4"/>
      <dgm:spPr/>
      <dgm:t>
        <a:bodyPr/>
        <a:lstStyle/>
        <a:p>
          <a:endParaRPr lang="en-US"/>
        </a:p>
      </dgm:t>
    </dgm:pt>
    <dgm:pt modelId="{C542E36D-D827-4232-A8E1-CF5DC099E823}" type="pres">
      <dgm:prSet presAssocID="{7E64060F-A7F4-4EFD-9120-588E769D8BE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D948-E331-4B43-A5E9-C0005F757D7E}" type="pres">
      <dgm:prSet presAssocID="{7E64060F-A7F4-4EFD-9120-588E769D8BEA}" presName="wedge4" presStyleLbl="node1" presStyleIdx="3" presStyleCnt="4"/>
      <dgm:spPr/>
      <dgm:t>
        <a:bodyPr/>
        <a:lstStyle/>
        <a:p>
          <a:endParaRPr lang="en-US"/>
        </a:p>
      </dgm:t>
    </dgm:pt>
    <dgm:pt modelId="{45EE89AE-11DE-4FD5-9FF5-48FAD21360D3}" type="pres">
      <dgm:prSet presAssocID="{7E64060F-A7F4-4EFD-9120-588E769D8BE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5B310-8041-4460-93EE-D0290F8488A9}" srcId="{7E64060F-A7F4-4EFD-9120-588E769D8BEA}" destId="{EDA17317-846D-4A56-A536-54AC288AFC80}" srcOrd="3" destOrd="0" parTransId="{3AEAD654-E46A-45A2-A31D-79099F1FE791}" sibTransId="{19AF3A2F-B821-4542-8100-5BF44406D6E8}"/>
    <dgm:cxn modelId="{B243F53B-DB2C-4F67-A78C-CFD4D40B0709}" type="presOf" srcId="{DAC247CC-A0B1-4409-90FC-2C4E660B4B89}" destId="{3488BA33-1B90-402B-B7AC-F1EDBFBD306C}" srcOrd="1" destOrd="0" presId="urn:microsoft.com/office/officeart/2005/8/layout/chart3"/>
    <dgm:cxn modelId="{46497F36-5CED-427E-9066-189DDD129F91}" type="presOf" srcId="{DAC247CC-A0B1-4409-90FC-2C4E660B4B89}" destId="{4767879B-F338-4EDB-94E5-1296A0EFB89B}" srcOrd="0" destOrd="0" presId="urn:microsoft.com/office/officeart/2005/8/layout/chart3"/>
    <dgm:cxn modelId="{1FD32EC0-D3AF-40E5-89BB-7209B3A0ABC2}" type="presOf" srcId="{3E72A5FF-944F-4062-B4EB-0A35B55455DD}" destId="{F18F8F76-B277-4315-9358-86F98B65A558}" srcOrd="1" destOrd="0" presId="urn:microsoft.com/office/officeart/2005/8/layout/chart3"/>
    <dgm:cxn modelId="{689CC087-FA7B-4340-A24A-8F405B891F5E}" type="presOf" srcId="{EDA17317-846D-4A56-A536-54AC288AFC80}" destId="{45EE89AE-11DE-4FD5-9FF5-48FAD21360D3}" srcOrd="1" destOrd="0" presId="urn:microsoft.com/office/officeart/2005/8/layout/chart3"/>
    <dgm:cxn modelId="{00FDCC0F-6BC6-44EF-A6C0-D2F6B7F00C49}" srcId="{7E64060F-A7F4-4EFD-9120-588E769D8BEA}" destId="{2B251855-2FE7-4FFA-B394-CAC4F6997238}" srcOrd="2" destOrd="0" parTransId="{D5B79D21-4FBD-4A8D-B240-AF04BD3B729F}" sibTransId="{1642AB72-D592-4AAE-87CF-930DF7253CEA}"/>
    <dgm:cxn modelId="{64C398D7-A9C6-45C8-BEC4-D888013072A3}" type="presOf" srcId="{EDA17317-846D-4A56-A536-54AC288AFC80}" destId="{63DCD948-E331-4B43-A5E9-C0005F757D7E}" srcOrd="0" destOrd="0" presId="urn:microsoft.com/office/officeart/2005/8/layout/chart3"/>
    <dgm:cxn modelId="{CE2D0FEA-5D1B-4D3F-A283-774E9824BD8E}" type="presOf" srcId="{3E72A5FF-944F-4062-B4EB-0A35B55455DD}" destId="{DA558850-67FC-49C8-B99C-28999B01A62F}" srcOrd="0" destOrd="0" presId="urn:microsoft.com/office/officeart/2005/8/layout/chart3"/>
    <dgm:cxn modelId="{E4C68E39-E5D7-429B-9196-ED5AE3243F6E}" type="presOf" srcId="{2B251855-2FE7-4FFA-B394-CAC4F6997238}" destId="{C542E36D-D827-4232-A8E1-CF5DC099E823}" srcOrd="1" destOrd="0" presId="urn:microsoft.com/office/officeart/2005/8/layout/chart3"/>
    <dgm:cxn modelId="{8DE7BCB6-C72C-48B1-A314-A9E389BD5342}" srcId="{7E64060F-A7F4-4EFD-9120-588E769D8BEA}" destId="{DAC247CC-A0B1-4409-90FC-2C4E660B4B89}" srcOrd="1" destOrd="0" parTransId="{E06C0744-27B0-4268-BB18-4A50C3093CFB}" sibTransId="{47664A2A-E609-44D6-B3EA-A850C8425375}"/>
    <dgm:cxn modelId="{5617C8A9-C0F8-49C0-B084-B2CACDB38D15}" type="presOf" srcId="{2B251855-2FE7-4FFA-B394-CAC4F6997238}" destId="{05BCE588-CF6B-4FD6-A1E2-57B40812521B}" srcOrd="0" destOrd="0" presId="urn:microsoft.com/office/officeart/2005/8/layout/chart3"/>
    <dgm:cxn modelId="{EDF5A31C-F16A-4E22-91ED-2EC55AD533CD}" srcId="{7E64060F-A7F4-4EFD-9120-588E769D8BEA}" destId="{3E72A5FF-944F-4062-B4EB-0A35B55455DD}" srcOrd="0" destOrd="0" parTransId="{B7D704D5-98D6-467F-A982-AAF4AB774BA8}" sibTransId="{4D9100A5-CD7F-4CE7-A058-927CDC381FBA}"/>
    <dgm:cxn modelId="{A9250533-3F3F-4956-BD59-4D8022A8844C}" type="presOf" srcId="{7E64060F-A7F4-4EFD-9120-588E769D8BEA}" destId="{8EE9E3EB-6F21-44C1-A445-90AEA9005457}" srcOrd="0" destOrd="0" presId="urn:microsoft.com/office/officeart/2005/8/layout/chart3"/>
    <dgm:cxn modelId="{3DCDE8B1-F474-47A3-811C-F4F53B2E645F}" type="presParOf" srcId="{8EE9E3EB-6F21-44C1-A445-90AEA9005457}" destId="{DA558850-67FC-49C8-B99C-28999B01A62F}" srcOrd="0" destOrd="0" presId="urn:microsoft.com/office/officeart/2005/8/layout/chart3"/>
    <dgm:cxn modelId="{019EB616-6415-4964-9016-7AF30BBAE16D}" type="presParOf" srcId="{8EE9E3EB-6F21-44C1-A445-90AEA9005457}" destId="{F18F8F76-B277-4315-9358-86F98B65A558}" srcOrd="1" destOrd="0" presId="urn:microsoft.com/office/officeart/2005/8/layout/chart3"/>
    <dgm:cxn modelId="{A50C10B8-8F74-4653-8F5C-0FDE89607FCA}" type="presParOf" srcId="{8EE9E3EB-6F21-44C1-A445-90AEA9005457}" destId="{4767879B-F338-4EDB-94E5-1296A0EFB89B}" srcOrd="2" destOrd="0" presId="urn:microsoft.com/office/officeart/2005/8/layout/chart3"/>
    <dgm:cxn modelId="{E92462E4-D94E-443E-9419-CCF96FA7E5DC}" type="presParOf" srcId="{8EE9E3EB-6F21-44C1-A445-90AEA9005457}" destId="{3488BA33-1B90-402B-B7AC-F1EDBFBD306C}" srcOrd="3" destOrd="0" presId="urn:microsoft.com/office/officeart/2005/8/layout/chart3"/>
    <dgm:cxn modelId="{CCAEBE30-21CD-42C1-83BE-09181B2E7BD9}" type="presParOf" srcId="{8EE9E3EB-6F21-44C1-A445-90AEA9005457}" destId="{05BCE588-CF6B-4FD6-A1E2-57B40812521B}" srcOrd="4" destOrd="0" presId="urn:microsoft.com/office/officeart/2005/8/layout/chart3"/>
    <dgm:cxn modelId="{664C380E-BFB0-460E-A989-BFF20F28772D}" type="presParOf" srcId="{8EE9E3EB-6F21-44C1-A445-90AEA9005457}" destId="{C542E36D-D827-4232-A8E1-CF5DC099E823}" srcOrd="5" destOrd="0" presId="urn:microsoft.com/office/officeart/2005/8/layout/chart3"/>
    <dgm:cxn modelId="{59988C97-A839-4A71-93EF-7E50661533AF}" type="presParOf" srcId="{8EE9E3EB-6F21-44C1-A445-90AEA9005457}" destId="{63DCD948-E331-4B43-A5E9-C0005F757D7E}" srcOrd="6" destOrd="0" presId="urn:microsoft.com/office/officeart/2005/8/layout/chart3"/>
    <dgm:cxn modelId="{DA97501A-ECF0-4F21-904B-8540B5BB5760}" type="presParOf" srcId="{8EE9E3EB-6F21-44C1-A445-90AEA9005457}" destId="{45EE89AE-11DE-4FD5-9FF5-48FAD21360D3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55424E-5297-4994-83FD-7F238E7E594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08AC4-68C3-4905-B149-12688548CC96}">
      <dgm:prSet phldrT="[Text]"/>
      <dgm:spPr/>
      <dgm:t>
        <a:bodyPr/>
        <a:lstStyle/>
        <a:p>
          <a:r>
            <a:rPr lang="en-US" b="1" dirty="0" smtClean="0"/>
            <a:t>Themes</a:t>
          </a:r>
          <a:endParaRPr lang="en-US" b="1" dirty="0"/>
        </a:p>
      </dgm:t>
    </dgm:pt>
    <dgm:pt modelId="{050A8819-7356-4398-8C54-42C69D6DC7DE}" type="parTrans" cxnId="{B2EBBDAD-1D33-4916-815A-17D96907EC1A}">
      <dgm:prSet/>
      <dgm:spPr/>
      <dgm:t>
        <a:bodyPr/>
        <a:lstStyle/>
        <a:p>
          <a:endParaRPr lang="en-US"/>
        </a:p>
      </dgm:t>
    </dgm:pt>
    <dgm:pt modelId="{7170358C-4B7E-4EC6-B4E6-A8306E9480BB}" type="sibTrans" cxnId="{B2EBBDAD-1D33-4916-815A-17D96907EC1A}">
      <dgm:prSet/>
      <dgm:spPr/>
      <dgm:t>
        <a:bodyPr/>
        <a:lstStyle/>
        <a:p>
          <a:endParaRPr lang="en-US"/>
        </a:p>
      </dgm:t>
    </dgm:pt>
    <dgm:pt modelId="{2EE9158B-D61F-4171-8333-C9B9530D4CF8}">
      <dgm:prSet phldrT="[Text]"/>
      <dgm:spPr/>
      <dgm:t>
        <a:bodyPr/>
        <a:lstStyle/>
        <a:p>
          <a:r>
            <a:rPr lang="en-US" dirty="0" smtClean="0"/>
            <a:t>Applying Authority</a:t>
          </a:r>
          <a:endParaRPr lang="en-US" dirty="0"/>
        </a:p>
      </dgm:t>
    </dgm:pt>
    <dgm:pt modelId="{8614B0C9-7064-4713-935C-8B20F50096D0}" type="parTrans" cxnId="{6749D18D-C8F6-4648-9FCA-6564BC677A0A}">
      <dgm:prSet/>
      <dgm:spPr/>
      <dgm:t>
        <a:bodyPr/>
        <a:lstStyle/>
        <a:p>
          <a:endParaRPr lang="en-US"/>
        </a:p>
      </dgm:t>
    </dgm:pt>
    <dgm:pt modelId="{F51BFF5B-0827-425F-8571-C9404A44A417}" type="sibTrans" cxnId="{6749D18D-C8F6-4648-9FCA-6564BC677A0A}">
      <dgm:prSet/>
      <dgm:spPr/>
      <dgm:t>
        <a:bodyPr/>
        <a:lstStyle/>
        <a:p>
          <a:endParaRPr lang="en-US"/>
        </a:p>
      </dgm:t>
    </dgm:pt>
    <dgm:pt modelId="{93272066-A488-4589-A4DA-8FDE7214058D}">
      <dgm:prSet phldrT="[Text]"/>
      <dgm:spPr/>
      <dgm:t>
        <a:bodyPr/>
        <a:lstStyle/>
        <a:p>
          <a:r>
            <a:rPr lang="en-US" dirty="0" smtClean="0"/>
            <a:t>Cultivating Fairness &amp; Equity</a:t>
          </a:r>
          <a:endParaRPr lang="en-US" dirty="0"/>
        </a:p>
      </dgm:t>
    </dgm:pt>
    <dgm:pt modelId="{CC388751-8D4F-4A02-88E5-8BB7C9752A12}" type="parTrans" cxnId="{6F846256-C4E0-4ADD-B3C2-885FDEBAD33D}">
      <dgm:prSet/>
      <dgm:spPr/>
      <dgm:t>
        <a:bodyPr/>
        <a:lstStyle/>
        <a:p>
          <a:endParaRPr lang="en-US"/>
        </a:p>
      </dgm:t>
    </dgm:pt>
    <dgm:pt modelId="{3DE95A9C-2579-405E-80BA-1A84F795515A}" type="sibTrans" cxnId="{6F846256-C4E0-4ADD-B3C2-885FDEBAD33D}">
      <dgm:prSet/>
      <dgm:spPr/>
      <dgm:t>
        <a:bodyPr/>
        <a:lstStyle/>
        <a:p>
          <a:endParaRPr lang="en-US"/>
        </a:p>
      </dgm:t>
    </dgm:pt>
    <dgm:pt modelId="{4D887CDF-63EE-4C8B-B1B7-4A1E1D4BD064}">
      <dgm:prSet phldrT="[Text]"/>
      <dgm:spPr/>
      <dgm:t>
        <a:bodyPr/>
        <a:lstStyle/>
        <a:p>
          <a:r>
            <a:rPr lang="en-US" dirty="0" smtClean="0"/>
            <a:t>Establishing Expectations</a:t>
          </a:r>
          <a:endParaRPr lang="en-US" dirty="0"/>
        </a:p>
      </dgm:t>
    </dgm:pt>
    <dgm:pt modelId="{11352B00-90D1-4B2E-97DC-D2238D2A3B5F}" type="parTrans" cxnId="{4037D041-6C3B-4C0C-9C7E-605A61AB7462}">
      <dgm:prSet/>
      <dgm:spPr/>
      <dgm:t>
        <a:bodyPr/>
        <a:lstStyle/>
        <a:p>
          <a:endParaRPr lang="en-US"/>
        </a:p>
      </dgm:t>
    </dgm:pt>
    <dgm:pt modelId="{1D1302E2-88FF-49CD-BBAB-73AE7216DCCE}" type="sibTrans" cxnId="{4037D041-6C3B-4C0C-9C7E-605A61AB7462}">
      <dgm:prSet/>
      <dgm:spPr/>
      <dgm:t>
        <a:bodyPr/>
        <a:lstStyle/>
        <a:p>
          <a:endParaRPr lang="en-US"/>
        </a:p>
      </dgm:t>
    </dgm:pt>
    <dgm:pt modelId="{B3534AEC-028B-4BD4-A1F5-B114B2234494}">
      <dgm:prSet phldrT="[Text]"/>
      <dgm:spPr/>
      <dgm:t>
        <a:bodyPr/>
        <a:lstStyle/>
        <a:p>
          <a:r>
            <a:rPr lang="en-US" dirty="0" smtClean="0"/>
            <a:t>Tending to Teams</a:t>
          </a:r>
          <a:endParaRPr lang="en-US" dirty="0"/>
        </a:p>
      </dgm:t>
    </dgm:pt>
    <dgm:pt modelId="{05BBE77D-B642-4F82-91B8-2D882A8C4A49}" type="parTrans" cxnId="{D90CAF42-9C46-4E31-8504-07C1A7F598F3}">
      <dgm:prSet/>
      <dgm:spPr/>
      <dgm:t>
        <a:bodyPr/>
        <a:lstStyle/>
        <a:p>
          <a:endParaRPr lang="en-US"/>
        </a:p>
      </dgm:t>
    </dgm:pt>
    <dgm:pt modelId="{9F21BBE5-97F2-4F7A-BE7C-10CE33C6D8AA}" type="sibTrans" cxnId="{D90CAF42-9C46-4E31-8504-07C1A7F598F3}">
      <dgm:prSet/>
      <dgm:spPr/>
      <dgm:t>
        <a:bodyPr/>
        <a:lstStyle/>
        <a:p>
          <a:endParaRPr lang="en-US"/>
        </a:p>
      </dgm:t>
    </dgm:pt>
    <dgm:pt modelId="{ED4DB71F-8A91-40C5-BD62-C6738A89A4F1}">
      <dgm:prSet phldrT="[Text]"/>
      <dgm:spPr/>
      <dgm:t>
        <a:bodyPr/>
        <a:lstStyle/>
        <a:p>
          <a:r>
            <a:rPr lang="en-US" dirty="0" smtClean="0"/>
            <a:t>Parallel Process</a:t>
          </a:r>
          <a:endParaRPr lang="en-US" dirty="0"/>
        </a:p>
      </dgm:t>
    </dgm:pt>
    <dgm:pt modelId="{606EA85C-4418-4E05-962A-6EB6B0F4653F}" type="parTrans" cxnId="{1F4CA23E-3BF1-4819-96C7-E64A2B3DBEDC}">
      <dgm:prSet/>
      <dgm:spPr/>
      <dgm:t>
        <a:bodyPr/>
        <a:lstStyle/>
        <a:p>
          <a:endParaRPr lang="en-US"/>
        </a:p>
      </dgm:t>
    </dgm:pt>
    <dgm:pt modelId="{71D8C5CE-1266-4BB0-9758-C123A6035C1F}" type="sibTrans" cxnId="{1F4CA23E-3BF1-4819-96C7-E64A2B3DBEDC}">
      <dgm:prSet/>
      <dgm:spPr/>
      <dgm:t>
        <a:bodyPr/>
        <a:lstStyle/>
        <a:p>
          <a:endParaRPr lang="en-US"/>
        </a:p>
      </dgm:t>
    </dgm:pt>
    <dgm:pt modelId="{9C5BCA52-BC71-4170-A128-62206DA92707}" type="pres">
      <dgm:prSet presAssocID="{5455424E-5297-4994-83FD-7F238E7E59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4ED35-AC5A-4042-AB82-B85B78024291}" type="pres">
      <dgm:prSet presAssocID="{96C08AC4-68C3-4905-B149-12688548CC96}" presName="centerShape" presStyleLbl="node0" presStyleIdx="0" presStyleCnt="1"/>
      <dgm:spPr/>
      <dgm:t>
        <a:bodyPr/>
        <a:lstStyle/>
        <a:p>
          <a:endParaRPr lang="en-US"/>
        </a:p>
      </dgm:t>
    </dgm:pt>
    <dgm:pt modelId="{84CAC715-ABCE-4F27-9A50-A93186DC21B2}" type="pres">
      <dgm:prSet presAssocID="{8614B0C9-7064-4713-935C-8B20F50096D0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2BB909C-ADB6-41A7-AE7C-11FA11D06B1E}" type="pres">
      <dgm:prSet presAssocID="{2EE9158B-D61F-4171-8333-C9B9530D4C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5736-8C5A-427E-8773-E9A2E3DF7A20}" type="pres">
      <dgm:prSet presAssocID="{CC388751-8D4F-4A02-88E5-8BB7C9752A12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9B2C8C5-D6C6-4C95-98F6-65AC0ACE191C}" type="pres">
      <dgm:prSet presAssocID="{93272066-A488-4589-A4DA-8FDE721405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628DD-B792-4686-B1EB-A722BE77E26A}" type="pres">
      <dgm:prSet presAssocID="{11352B00-90D1-4B2E-97DC-D2238D2A3B5F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A3826FCC-450B-473F-9432-CACE582A903D}" type="pres">
      <dgm:prSet presAssocID="{4D887CDF-63EE-4C8B-B1B7-4A1E1D4BD0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F14B-90C0-4540-BA61-FC252A2D5761}" type="pres">
      <dgm:prSet presAssocID="{606EA85C-4418-4E05-962A-6EB6B0F4653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61671AA-35E4-49E3-93A8-323C9C08DE4E}" type="pres">
      <dgm:prSet presAssocID="{ED4DB71F-8A91-40C5-BD62-C6738A89A4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A3613-2EE0-404A-960D-A61EB3CECA4B}" type="pres">
      <dgm:prSet presAssocID="{05BBE77D-B642-4F82-91B8-2D882A8C4A4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AA3F50E-7079-4AE9-A0B5-225850092F9C}" type="pres">
      <dgm:prSet presAssocID="{B3534AEC-028B-4BD4-A1F5-B114B22344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01604-770F-4C18-BFE1-BB4F1FF29180}" type="presOf" srcId="{11352B00-90D1-4B2E-97DC-D2238D2A3B5F}" destId="{526628DD-B792-4686-B1EB-A722BE77E26A}" srcOrd="0" destOrd="0" presId="urn:microsoft.com/office/officeart/2005/8/layout/radial4"/>
    <dgm:cxn modelId="{35FD377D-E4BA-494F-B810-5FC8630405E7}" type="presOf" srcId="{93272066-A488-4589-A4DA-8FDE7214058D}" destId="{79B2C8C5-D6C6-4C95-98F6-65AC0ACE191C}" srcOrd="0" destOrd="0" presId="urn:microsoft.com/office/officeart/2005/8/layout/radial4"/>
    <dgm:cxn modelId="{4037D041-6C3B-4C0C-9C7E-605A61AB7462}" srcId="{96C08AC4-68C3-4905-B149-12688548CC96}" destId="{4D887CDF-63EE-4C8B-B1B7-4A1E1D4BD064}" srcOrd="2" destOrd="0" parTransId="{11352B00-90D1-4B2E-97DC-D2238D2A3B5F}" sibTransId="{1D1302E2-88FF-49CD-BBAB-73AE7216DCCE}"/>
    <dgm:cxn modelId="{6F846256-C4E0-4ADD-B3C2-885FDEBAD33D}" srcId="{96C08AC4-68C3-4905-B149-12688548CC96}" destId="{93272066-A488-4589-A4DA-8FDE7214058D}" srcOrd="1" destOrd="0" parTransId="{CC388751-8D4F-4A02-88E5-8BB7C9752A12}" sibTransId="{3DE95A9C-2579-405E-80BA-1A84F795515A}"/>
    <dgm:cxn modelId="{B1D70CEF-0C3C-4847-94B0-CA593672EAF0}" type="presOf" srcId="{B3534AEC-028B-4BD4-A1F5-B114B2234494}" destId="{1AA3F50E-7079-4AE9-A0B5-225850092F9C}" srcOrd="0" destOrd="0" presId="urn:microsoft.com/office/officeart/2005/8/layout/radial4"/>
    <dgm:cxn modelId="{D90CAF42-9C46-4E31-8504-07C1A7F598F3}" srcId="{96C08AC4-68C3-4905-B149-12688548CC96}" destId="{B3534AEC-028B-4BD4-A1F5-B114B2234494}" srcOrd="4" destOrd="0" parTransId="{05BBE77D-B642-4F82-91B8-2D882A8C4A49}" sibTransId="{9F21BBE5-97F2-4F7A-BE7C-10CE33C6D8AA}"/>
    <dgm:cxn modelId="{4EA0F6B7-3D1A-48F0-BF8E-C0CCC2519C27}" type="presOf" srcId="{CC388751-8D4F-4A02-88E5-8BB7C9752A12}" destId="{EE065736-8C5A-427E-8773-E9A2E3DF7A20}" srcOrd="0" destOrd="0" presId="urn:microsoft.com/office/officeart/2005/8/layout/radial4"/>
    <dgm:cxn modelId="{6749D18D-C8F6-4648-9FCA-6564BC677A0A}" srcId="{96C08AC4-68C3-4905-B149-12688548CC96}" destId="{2EE9158B-D61F-4171-8333-C9B9530D4CF8}" srcOrd="0" destOrd="0" parTransId="{8614B0C9-7064-4713-935C-8B20F50096D0}" sibTransId="{F51BFF5B-0827-425F-8571-C9404A44A417}"/>
    <dgm:cxn modelId="{1F4CA23E-3BF1-4819-96C7-E64A2B3DBEDC}" srcId="{96C08AC4-68C3-4905-B149-12688548CC96}" destId="{ED4DB71F-8A91-40C5-BD62-C6738A89A4F1}" srcOrd="3" destOrd="0" parTransId="{606EA85C-4418-4E05-962A-6EB6B0F4653F}" sibTransId="{71D8C5CE-1266-4BB0-9758-C123A6035C1F}"/>
    <dgm:cxn modelId="{939243E8-91F5-4844-A06B-05094FC21FC4}" type="presOf" srcId="{5455424E-5297-4994-83FD-7F238E7E594F}" destId="{9C5BCA52-BC71-4170-A128-62206DA92707}" srcOrd="0" destOrd="0" presId="urn:microsoft.com/office/officeart/2005/8/layout/radial4"/>
    <dgm:cxn modelId="{1C2120DD-1B4F-44E9-A38A-C9D1BBA0A7F2}" type="presOf" srcId="{96C08AC4-68C3-4905-B149-12688548CC96}" destId="{36C4ED35-AC5A-4042-AB82-B85B78024291}" srcOrd="0" destOrd="0" presId="urn:microsoft.com/office/officeart/2005/8/layout/radial4"/>
    <dgm:cxn modelId="{9B348A00-C7D3-4CD4-8D1A-A9E7D0833821}" type="presOf" srcId="{8614B0C9-7064-4713-935C-8B20F50096D0}" destId="{84CAC715-ABCE-4F27-9A50-A93186DC21B2}" srcOrd="0" destOrd="0" presId="urn:microsoft.com/office/officeart/2005/8/layout/radial4"/>
    <dgm:cxn modelId="{372E9642-5D4E-4977-9A56-E298E851BF8C}" type="presOf" srcId="{606EA85C-4418-4E05-962A-6EB6B0F4653F}" destId="{5ACEF14B-90C0-4540-BA61-FC252A2D5761}" srcOrd="0" destOrd="0" presId="urn:microsoft.com/office/officeart/2005/8/layout/radial4"/>
    <dgm:cxn modelId="{8E918D04-B755-42A8-B9D4-FEFABFA290B0}" type="presOf" srcId="{05BBE77D-B642-4F82-91B8-2D882A8C4A49}" destId="{AE8A3613-2EE0-404A-960D-A61EB3CECA4B}" srcOrd="0" destOrd="0" presId="urn:microsoft.com/office/officeart/2005/8/layout/radial4"/>
    <dgm:cxn modelId="{B572EFA3-6C1B-42D9-833D-D81E4ABF1826}" type="presOf" srcId="{ED4DB71F-8A91-40C5-BD62-C6738A89A4F1}" destId="{561671AA-35E4-49E3-93A8-323C9C08DE4E}" srcOrd="0" destOrd="0" presId="urn:microsoft.com/office/officeart/2005/8/layout/radial4"/>
    <dgm:cxn modelId="{D16C9669-EA24-4E01-BF2C-0A0ABCCDE73A}" type="presOf" srcId="{2EE9158B-D61F-4171-8333-C9B9530D4CF8}" destId="{F2BB909C-ADB6-41A7-AE7C-11FA11D06B1E}" srcOrd="0" destOrd="0" presId="urn:microsoft.com/office/officeart/2005/8/layout/radial4"/>
    <dgm:cxn modelId="{5DF8D623-187E-43F1-BD20-760657416D19}" type="presOf" srcId="{4D887CDF-63EE-4C8B-B1B7-4A1E1D4BD064}" destId="{A3826FCC-450B-473F-9432-CACE582A903D}" srcOrd="0" destOrd="0" presId="urn:microsoft.com/office/officeart/2005/8/layout/radial4"/>
    <dgm:cxn modelId="{B2EBBDAD-1D33-4916-815A-17D96907EC1A}" srcId="{5455424E-5297-4994-83FD-7F238E7E594F}" destId="{96C08AC4-68C3-4905-B149-12688548CC96}" srcOrd="0" destOrd="0" parTransId="{050A8819-7356-4398-8C54-42C69D6DC7DE}" sibTransId="{7170358C-4B7E-4EC6-B4E6-A8306E9480BB}"/>
    <dgm:cxn modelId="{017F913A-3500-4D14-9F14-AF7E537F3369}" type="presParOf" srcId="{9C5BCA52-BC71-4170-A128-62206DA92707}" destId="{36C4ED35-AC5A-4042-AB82-B85B78024291}" srcOrd="0" destOrd="0" presId="urn:microsoft.com/office/officeart/2005/8/layout/radial4"/>
    <dgm:cxn modelId="{B5F760D1-9FD8-4907-AC56-749439C72588}" type="presParOf" srcId="{9C5BCA52-BC71-4170-A128-62206DA92707}" destId="{84CAC715-ABCE-4F27-9A50-A93186DC21B2}" srcOrd="1" destOrd="0" presId="urn:microsoft.com/office/officeart/2005/8/layout/radial4"/>
    <dgm:cxn modelId="{E057D44F-8206-4721-9C60-ECA0460D52DA}" type="presParOf" srcId="{9C5BCA52-BC71-4170-A128-62206DA92707}" destId="{F2BB909C-ADB6-41A7-AE7C-11FA11D06B1E}" srcOrd="2" destOrd="0" presId="urn:microsoft.com/office/officeart/2005/8/layout/radial4"/>
    <dgm:cxn modelId="{077B617A-763A-4A8A-8996-156889EC1494}" type="presParOf" srcId="{9C5BCA52-BC71-4170-A128-62206DA92707}" destId="{EE065736-8C5A-427E-8773-E9A2E3DF7A20}" srcOrd="3" destOrd="0" presId="urn:microsoft.com/office/officeart/2005/8/layout/radial4"/>
    <dgm:cxn modelId="{1DBA651F-E695-4728-ACD1-0E070544469D}" type="presParOf" srcId="{9C5BCA52-BC71-4170-A128-62206DA92707}" destId="{79B2C8C5-D6C6-4C95-98F6-65AC0ACE191C}" srcOrd="4" destOrd="0" presId="urn:microsoft.com/office/officeart/2005/8/layout/radial4"/>
    <dgm:cxn modelId="{2F9B541B-F5E4-45DB-9539-F9FC4122483F}" type="presParOf" srcId="{9C5BCA52-BC71-4170-A128-62206DA92707}" destId="{526628DD-B792-4686-B1EB-A722BE77E26A}" srcOrd="5" destOrd="0" presId="urn:microsoft.com/office/officeart/2005/8/layout/radial4"/>
    <dgm:cxn modelId="{BA73B3D3-F56E-40EC-8FCE-FFBFEBEDD705}" type="presParOf" srcId="{9C5BCA52-BC71-4170-A128-62206DA92707}" destId="{A3826FCC-450B-473F-9432-CACE582A903D}" srcOrd="6" destOrd="0" presId="urn:microsoft.com/office/officeart/2005/8/layout/radial4"/>
    <dgm:cxn modelId="{BF142072-CD3C-4DB5-AB49-FC1C0CDD8C7A}" type="presParOf" srcId="{9C5BCA52-BC71-4170-A128-62206DA92707}" destId="{5ACEF14B-90C0-4540-BA61-FC252A2D5761}" srcOrd="7" destOrd="0" presId="urn:microsoft.com/office/officeart/2005/8/layout/radial4"/>
    <dgm:cxn modelId="{3512565D-2D2A-44BD-9E65-1BAE1D4C048B}" type="presParOf" srcId="{9C5BCA52-BC71-4170-A128-62206DA92707}" destId="{561671AA-35E4-49E3-93A8-323C9C08DE4E}" srcOrd="8" destOrd="0" presId="urn:microsoft.com/office/officeart/2005/8/layout/radial4"/>
    <dgm:cxn modelId="{7A4D94EB-ADDE-42BD-BBAD-D8FD14F98423}" type="presParOf" srcId="{9C5BCA52-BC71-4170-A128-62206DA92707}" destId="{AE8A3613-2EE0-404A-960D-A61EB3CECA4B}" srcOrd="9" destOrd="0" presId="urn:microsoft.com/office/officeart/2005/8/layout/radial4"/>
    <dgm:cxn modelId="{50CE9FAD-4872-48DE-9651-078BBB7EFB84}" type="presParOf" srcId="{9C5BCA52-BC71-4170-A128-62206DA92707}" destId="{1AA3F50E-7079-4AE9-A0B5-225850092F9C}" srcOrd="10" destOrd="0" presId="urn:microsoft.com/office/officeart/2005/8/layout/radial4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44E5-852A-4A72-B91F-1CDC7E89D9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1F5F6-B2C4-4630-AD49-E3F9690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CC6F9E1-C84E-4599-8957-154B28EF8E8D}" type="slidenum">
              <a:rPr lang="en-US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27915"/>
            <a:ext cx="2971800" cy="4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B07348-CF7C-4171-A8AE-93D99089A6C7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3425" cy="3406775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14746"/>
            <a:ext cx="5486400" cy="39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39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1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14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4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4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4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3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0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9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2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3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3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76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6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4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3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9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9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3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479D6-7C8D-499D-895A-8C94B6175EA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492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2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2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39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0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8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89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9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F5F6-B2C4-4630-AD49-E3F9690293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6F4E2C-17D2-43B8-A95E-B6EC21E0E884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41505F-C34A-4C79-BE29-37975DD3D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4876800" cy="1317625"/>
          </a:xfrm>
        </p:spPr>
        <p:txBody>
          <a:bodyPr/>
          <a:lstStyle/>
          <a:p>
            <a:r>
              <a:rPr lang="en-US" sz="3200" dirty="0" smtClean="0"/>
              <a:t>Understanding Self as supervisor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APS Supervisor Core Training</a:t>
            </a:r>
          </a:p>
          <a:p>
            <a:endParaRPr lang="en-US" sz="1700" dirty="0" smtClean="0"/>
          </a:p>
          <a:p>
            <a:endParaRPr lang="en-US" sz="1600" dirty="0" smtClean="0"/>
          </a:p>
          <a:p>
            <a:r>
              <a:rPr lang="en-US" sz="1600" dirty="0" smtClean="0"/>
              <a:t>Developed by: APS Training Project</a:t>
            </a:r>
            <a:br>
              <a:rPr lang="en-US" sz="1600" dirty="0" smtClean="0"/>
            </a:br>
            <a:r>
              <a:rPr lang="en-US" sz="1600" dirty="0" smtClean="0"/>
              <a:t>Academy for Professional Excellence</a:t>
            </a:r>
          </a:p>
          <a:p>
            <a:r>
              <a:rPr lang="en-US" sz="1600" dirty="0" smtClean="0"/>
              <a:t>San Diego State University School of Social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5924550"/>
            <a:ext cx="3371964" cy="42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24000"/>
            <a:ext cx="3124200" cy="3124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96464"/>
            <a:ext cx="1981200" cy="12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4263600"/>
              </p:ext>
            </p:extLst>
          </p:nvPr>
        </p:nvGraphicFramePr>
        <p:xfrm>
          <a:off x="14177" y="228600"/>
          <a:ext cx="899160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71037" y="6248400"/>
            <a:ext cx="6072963" cy="6096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Nielsen, J. (2011). APS supervisor as trainer – Trainer Manual. (p. 24-30).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78450"/>
              </p:ext>
            </p:extLst>
          </p:nvPr>
        </p:nvGraphicFramePr>
        <p:xfrm>
          <a:off x="457200" y="5334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232" y="914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 Supervisory</a:t>
            </a:r>
          </a:p>
          <a:p>
            <a:r>
              <a:rPr lang="en-US" sz="2400" dirty="0" smtClean="0">
                <a:latin typeface="+mj-lt"/>
              </a:rPr>
              <a:t>Leadership Roles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2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Self-Assessment Inventory</a:t>
            </a:r>
            <a:endParaRPr lang="en-US" sz="2800" dirty="0"/>
          </a:p>
        </p:txBody>
      </p:sp>
      <p:pic>
        <p:nvPicPr>
          <p:cNvPr id="1026" name="Picture 2" descr="C:\Users\kbrown\AppData\Local\Microsoft\Windows\Temporary Internet Files\Content.IE5\MTZXAL51\MP90043939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478575" cy="36576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1. In which of the four roles do you feel that you have the most skill or capacity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2. How do these skills support the ability of your team to serve their frail and vulnerable </a:t>
            </a:r>
            <a:r>
              <a:rPr lang="en-US" dirty="0" smtClean="0">
                <a:latin typeface="Arial" charset="0"/>
                <a:cs typeface="Arial" charset="0"/>
              </a:rPr>
              <a:t>clients</a:t>
            </a:r>
            <a:r>
              <a:rPr lang="en-US" dirty="0">
                <a:latin typeface="Arial" charset="0"/>
                <a:cs typeface="Arial" charset="0"/>
              </a:rPr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423334"/>
            <a:ext cx="3979333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How do you spend your time?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7841994"/>
              </p:ext>
            </p:extLst>
          </p:nvPr>
        </p:nvGraphicFramePr>
        <p:xfrm>
          <a:off x="39624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7128" y="2514600"/>
            <a:ext cx="3319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Administrative 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Managerial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Educational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Service and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9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is Key!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5920"/>
            <a:ext cx="3048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Treasure Hunt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1" y="1752600"/>
            <a:ext cx="361546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L.I.F.E.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>
                <a:solidFill>
                  <a:schemeClr val="tx2"/>
                </a:solidFill>
              </a:rPr>
              <a:t>L</a:t>
            </a:r>
            <a:r>
              <a:rPr lang="en-US" sz="4800" i="1" dirty="0" smtClean="0"/>
              <a:t>earning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  <a:r>
              <a:rPr lang="en-US" sz="4800" i="1" dirty="0" smtClean="0">
                <a:solidFill>
                  <a:schemeClr val="tx2"/>
                </a:solidFill>
              </a:rPr>
              <a:t>I</a:t>
            </a:r>
            <a:r>
              <a:rPr lang="en-US" sz="4800" i="1" dirty="0" smtClean="0"/>
              <a:t>n the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  <a:r>
              <a:rPr lang="en-US" sz="4800" i="1" dirty="0" smtClean="0"/>
              <a:t>	</a:t>
            </a:r>
            <a:r>
              <a:rPr lang="en-US" sz="4800" i="1" dirty="0" smtClean="0">
                <a:solidFill>
                  <a:schemeClr val="tx2"/>
                </a:solidFill>
              </a:rPr>
              <a:t>F</a:t>
            </a:r>
            <a:r>
              <a:rPr lang="en-US" sz="4800" i="1" dirty="0" smtClean="0"/>
              <a:t>ield</a:t>
            </a:r>
          </a:p>
          <a:p>
            <a:pPr marL="0" indent="0">
              <a:buNone/>
            </a:pPr>
            <a:r>
              <a:rPr lang="en-US" sz="4800" i="1" dirty="0" smtClean="0"/>
              <a:t>			</a:t>
            </a:r>
            <a:r>
              <a:rPr lang="en-US" sz="4800" i="1" dirty="0" smtClean="0">
                <a:solidFill>
                  <a:schemeClr val="tx2"/>
                </a:solidFill>
              </a:rPr>
              <a:t>E</a:t>
            </a:r>
            <a:r>
              <a:rPr lang="en-US" sz="4800" i="1" dirty="0" smtClean="0"/>
              <a:t>xperience</a:t>
            </a:r>
          </a:p>
        </p:txBody>
      </p:sp>
    </p:spTree>
    <p:extLst>
      <p:ext uri="{BB962C8B-B14F-4D97-AF65-F5344CB8AC3E}">
        <p14:creationId xmlns:p14="http://schemas.microsoft.com/office/powerpoint/2010/main" val="10056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Workplace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Essential Supervisory Workplace Themes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3176137"/>
              </p:ext>
            </p:extLst>
          </p:nvPr>
        </p:nvGraphicFramePr>
        <p:xfrm>
          <a:off x="1295400" y="2286000"/>
          <a:ext cx="6324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7614684" cy="3597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Garrison, M and </a:t>
            </a:r>
            <a:r>
              <a:rPr lang="en-US" dirty="0" err="1" smtClean="0">
                <a:solidFill>
                  <a:schemeClr val="tx1"/>
                </a:solidFill>
              </a:rPr>
              <a:t>Dahlin</a:t>
            </a:r>
            <a:r>
              <a:rPr lang="en-US" dirty="0" smtClean="0">
                <a:solidFill>
                  <a:schemeClr val="tx1"/>
                </a:solidFill>
              </a:rPr>
              <a:t>, P. (2009). Understanding self as supervisor – Foundations of Supervision Series, Participant Manual. (p. 23-24).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Supervisor responsible for: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Making the demand for work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- Recognizing </a:t>
            </a:r>
            <a:r>
              <a:rPr lang="en-US" sz="2800" dirty="0">
                <a:latin typeface="Arial" charset="0"/>
                <a:cs typeface="Arial" charset="0"/>
              </a:rPr>
              <a:t>the negative feelings that result from expectations.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Cultivating Fairness and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Supervisor is responsible for: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-Cultivating skills of self </a:t>
            </a:r>
            <a:r>
              <a:rPr lang="en-US" sz="2800" dirty="0" smtClean="0">
                <a:latin typeface="Arial" charset="0"/>
                <a:cs typeface="Arial" charset="0"/>
              </a:rPr>
              <a:t>examination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-Increasing knowledge about cultural identity</a:t>
            </a:r>
            <a:br>
              <a:rPr lang="en-US" sz="2800" dirty="0">
                <a:latin typeface="Arial" charset="0"/>
                <a:cs typeface="Arial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Housekeeping</a:t>
            </a:r>
            <a:endParaRPr lang="en-US" dirty="0"/>
          </a:p>
        </p:txBody>
      </p:sp>
      <p:pic>
        <p:nvPicPr>
          <p:cNvPr id="1026" name="Picture 2" descr="C:\Users\kbrown\AppData\Local\Microsoft\Windows\Temporary Internet Files\Content.IE5\5XAH6SQR\MP90038483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32432"/>
            <a:ext cx="6400800" cy="42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Supervisor is responsible for:</a:t>
            </a:r>
          </a:p>
          <a:p>
            <a:pPr lvl="1">
              <a:buFontTx/>
              <a:buChar char="-"/>
            </a:pPr>
            <a:r>
              <a:rPr lang="en-US" sz="2800" dirty="0" smtClean="0"/>
              <a:t>Clarifying expectations for the worker’s performance</a:t>
            </a:r>
          </a:p>
          <a:p>
            <a:pPr lvl="1">
              <a:buFontTx/>
              <a:buChar char="-"/>
            </a:pPr>
            <a:endParaRPr lang="en-US" sz="2800" dirty="0"/>
          </a:p>
          <a:p>
            <a:pPr lvl="1">
              <a:buFontTx/>
              <a:buChar char="-"/>
            </a:pPr>
            <a:r>
              <a:rPr lang="en-US" sz="2800" dirty="0" smtClean="0"/>
              <a:t>Communicating supports available to the worker</a:t>
            </a:r>
          </a:p>
          <a:p>
            <a:pPr lvl="1">
              <a:buFontTx/>
              <a:buChar char="-"/>
            </a:pPr>
            <a:endParaRPr lang="en-US" sz="2800" dirty="0"/>
          </a:p>
          <a:p>
            <a:pPr lvl="1">
              <a:buFontTx/>
              <a:buChar char="-"/>
            </a:pPr>
            <a:r>
              <a:rPr lang="en-US" sz="2800" dirty="0" smtClean="0"/>
              <a:t>Tuning into worker’s feelings, concerns, thoughts</a:t>
            </a:r>
          </a:p>
          <a:p>
            <a:pPr lvl="1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2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The relationship between the supervisor and the APS Worker has a direct impact on the way that the APS Worker interacts with elders and dependent adults in the field.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Tending to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Essential Skills for a Supervisor: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-Be able to Lead and </a:t>
            </a:r>
            <a:r>
              <a:rPr lang="en-US" sz="2800" dirty="0" smtClean="0">
                <a:latin typeface="Arial" charset="0"/>
                <a:cs typeface="Arial" charset="0"/>
              </a:rPr>
              <a:t>Follow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-Be Consistent and </a:t>
            </a:r>
            <a:r>
              <a:rPr lang="en-US" sz="2800" dirty="0" smtClean="0">
                <a:latin typeface="Arial" charset="0"/>
                <a:cs typeface="Arial" charset="0"/>
              </a:rPr>
              <a:t>Flexible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-Willingness to Teach and Learn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92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Which theme is most challenging for you to integrate into your supervisory role? </a:t>
            </a:r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Why </a:t>
            </a:r>
            <a:r>
              <a:rPr lang="en-US" sz="2800" dirty="0">
                <a:latin typeface="Arial" charset="0"/>
                <a:cs typeface="Arial" charset="0"/>
              </a:rPr>
              <a:t>do you think this?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91056"/>
            <a:ext cx="4334417" cy="28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Strengths Based </a:t>
            </a:r>
            <a:r>
              <a:rPr lang="en-US" sz="2800" dirty="0"/>
              <a:t>L</a:t>
            </a:r>
            <a:r>
              <a:rPr lang="en-US" sz="2800" dirty="0" smtClean="0"/>
              <a:t>eadership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9" y="2286000"/>
            <a:ext cx="4424513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596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The most effective leaders </a:t>
            </a:r>
            <a:r>
              <a:rPr lang="en-US" sz="2800" dirty="0" smtClean="0">
                <a:latin typeface="Arial" charset="0"/>
                <a:cs typeface="Arial" charset="0"/>
              </a:rPr>
              <a:t>are:</a:t>
            </a:r>
          </a:p>
          <a:p>
            <a:pPr lvl="1"/>
            <a:r>
              <a:rPr lang="en-US" sz="2800" dirty="0">
                <a:latin typeface="Arial" charset="0"/>
                <a:cs typeface="Arial" charset="0"/>
              </a:rPr>
              <a:t>A</a:t>
            </a:r>
            <a:r>
              <a:rPr lang="en-US" sz="2800" dirty="0" smtClean="0">
                <a:latin typeface="Arial" charset="0"/>
                <a:cs typeface="Arial" charset="0"/>
              </a:rPr>
              <a:t>lways </a:t>
            </a:r>
            <a:r>
              <a:rPr lang="en-US" sz="2800" dirty="0">
                <a:latin typeface="Arial" charset="0"/>
                <a:cs typeface="Arial" charset="0"/>
              </a:rPr>
              <a:t>investing in </a:t>
            </a:r>
            <a:r>
              <a:rPr lang="en-US" sz="2800" dirty="0" smtClean="0">
                <a:latin typeface="Arial" charset="0"/>
                <a:cs typeface="Arial" charset="0"/>
              </a:rPr>
              <a:t>strengths</a:t>
            </a:r>
          </a:p>
          <a:p>
            <a:pPr marL="274320" lvl="1" indent="0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latin typeface="Arial" charset="0"/>
                <a:cs typeface="Arial" charset="0"/>
              </a:rPr>
              <a:t>urround </a:t>
            </a:r>
            <a:r>
              <a:rPr lang="en-US" sz="2800" dirty="0">
                <a:latin typeface="Arial" charset="0"/>
                <a:cs typeface="Arial" charset="0"/>
              </a:rPr>
              <a:t>themselves with the right people and then maximize their </a:t>
            </a:r>
            <a:r>
              <a:rPr lang="en-US" sz="2800" dirty="0" smtClean="0">
                <a:latin typeface="Arial" charset="0"/>
                <a:cs typeface="Arial" charset="0"/>
              </a:rPr>
              <a:t>team.</a:t>
            </a:r>
          </a:p>
          <a:p>
            <a:pPr marL="274320" lvl="1" indent="0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cs typeface="Arial" charset="0"/>
              </a:rPr>
              <a:t>U</a:t>
            </a:r>
            <a:r>
              <a:rPr lang="en-US" sz="2800" dirty="0" smtClean="0">
                <a:latin typeface="Arial" charset="0"/>
                <a:cs typeface="Arial" charset="0"/>
              </a:rPr>
              <a:t>nderstand </a:t>
            </a:r>
            <a:r>
              <a:rPr lang="en-US" sz="2800" dirty="0">
                <a:latin typeface="Arial" charset="0"/>
                <a:cs typeface="Arial" charset="0"/>
              </a:rPr>
              <a:t>their followers' </a:t>
            </a:r>
            <a:r>
              <a:rPr lang="en-US" sz="2800" dirty="0" smtClean="0">
                <a:latin typeface="Arial" charset="0"/>
                <a:cs typeface="Arial" charset="0"/>
              </a:rPr>
              <a:t>needs:</a:t>
            </a:r>
          </a:p>
          <a:p>
            <a:pPr lvl="2"/>
            <a:r>
              <a:rPr lang="en-US" sz="2600" dirty="0" smtClean="0">
                <a:latin typeface="Arial" charset="0"/>
                <a:cs typeface="Arial" charset="0"/>
              </a:rPr>
              <a:t>Trust</a:t>
            </a:r>
          </a:p>
          <a:p>
            <a:pPr lvl="2"/>
            <a:r>
              <a:rPr lang="en-US" sz="2600" dirty="0" smtClean="0">
                <a:latin typeface="Arial" charset="0"/>
                <a:cs typeface="Arial" charset="0"/>
              </a:rPr>
              <a:t>Compassion</a:t>
            </a:r>
          </a:p>
          <a:p>
            <a:pPr lvl="2"/>
            <a:r>
              <a:rPr lang="en-US" sz="2600" dirty="0" smtClean="0">
                <a:latin typeface="Arial" charset="0"/>
                <a:cs typeface="Arial" charset="0"/>
              </a:rPr>
              <a:t>Stability</a:t>
            </a:r>
          </a:p>
          <a:p>
            <a:pPr lvl="2"/>
            <a:r>
              <a:rPr lang="en-US" sz="2600" dirty="0" smtClean="0">
                <a:latin typeface="Arial" charset="0"/>
                <a:cs typeface="Arial" charset="0"/>
              </a:rPr>
              <a:t>Hope</a:t>
            </a:r>
          </a:p>
          <a:p>
            <a:pPr lvl="2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6781800" cy="3291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Source: Rath, T., &amp; Conchie, B. (2008). Strengths based leadership. New York, NY: Gallup Press.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Strengths Based Leadership 12 Questions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Strengths Based Leadership Scenario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9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2971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  <a:cs typeface="Arial" charset="0"/>
              </a:rPr>
              <a:t>What can I do to make sure that I am implementing a strengths based leadership model with my own team?</a:t>
            </a:r>
            <a:endParaRPr lang="en-US" sz="2800" dirty="0"/>
          </a:p>
        </p:txBody>
      </p:sp>
      <p:pic>
        <p:nvPicPr>
          <p:cNvPr id="2050" name="Picture 2" descr="C:\Users\kbrown\AppData\Local\Microsoft\Windows\Temporary Internet Files\Content.IE5\MTZXAL51\MP90043938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902" y="2286000"/>
            <a:ext cx="4565789" cy="3200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Coaching, Mentoring and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362200"/>
            <a:ext cx="8229600" cy="30455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95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  <a:cs typeface="Arial" charset="0"/>
              </a:rPr>
              <a:t>Coaching is</a:t>
            </a:r>
            <a:r>
              <a:rPr lang="en-US" sz="2800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An </a:t>
            </a:r>
            <a:r>
              <a:rPr lang="en-US" sz="2800" dirty="0">
                <a:latin typeface="Arial" charset="0"/>
                <a:cs typeface="Arial" charset="0"/>
              </a:rPr>
              <a:t>on-going relationship that offers one-on-one or small group discussions targeted at helping learners become more </a:t>
            </a:r>
            <a:r>
              <a:rPr lang="en-US" sz="2800" dirty="0" smtClean="0">
                <a:latin typeface="Arial" charset="0"/>
                <a:cs typeface="Arial" charset="0"/>
              </a:rPr>
              <a:t>successful.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A </a:t>
            </a:r>
            <a:r>
              <a:rPr lang="en-US" sz="2800" dirty="0">
                <a:latin typeface="Arial" charset="0"/>
                <a:cs typeface="Arial" charset="0"/>
              </a:rPr>
              <a:t>process used to empower </a:t>
            </a:r>
            <a:r>
              <a:rPr lang="en-US" sz="2800" dirty="0" smtClean="0">
                <a:latin typeface="Arial" charset="0"/>
                <a:cs typeface="Arial" charset="0"/>
              </a:rPr>
              <a:t>employees.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A </a:t>
            </a:r>
            <a:r>
              <a:rPr lang="en-US" sz="2800" dirty="0">
                <a:latin typeface="Arial" charset="0"/>
                <a:cs typeface="Arial" charset="0"/>
              </a:rPr>
              <a:t>process that enables staff to improve performance and enhance quality of life.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9" descr="White haired man isolate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736600"/>
            <a:ext cx="7696200" cy="61214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Process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905000"/>
          <a:ext cx="5791200" cy="397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4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Distinctions Make the Difference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Aptitude - Is there a lack of skills or knowledge? = </a:t>
            </a:r>
            <a:r>
              <a:rPr lang="en-US" b="1" i="1" dirty="0" smtClean="0">
                <a:latin typeface="Arial" charset="0"/>
                <a:cs typeface="Arial" charset="0"/>
              </a:rPr>
              <a:t>Training</a:t>
            </a:r>
            <a:r>
              <a:rPr lang="en-US" i="1" dirty="0" smtClean="0">
                <a:latin typeface="Arial" charset="0"/>
                <a:cs typeface="Arial" charset="0"/>
              </a:rPr>
              <a:t/>
            </a:r>
            <a:br>
              <a:rPr lang="en-US" i="1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Attitude </a:t>
            </a:r>
            <a:r>
              <a:rPr lang="en-US" dirty="0">
                <a:latin typeface="Arial" charset="0"/>
                <a:cs typeface="Arial" charset="0"/>
              </a:rPr>
              <a:t>- Is the employee getting in their own way? = </a:t>
            </a:r>
            <a:r>
              <a:rPr lang="en-US" b="1" i="1" dirty="0" smtClean="0">
                <a:latin typeface="Arial" charset="0"/>
                <a:cs typeface="Arial" charset="0"/>
              </a:rPr>
              <a:t>Coaching</a:t>
            </a:r>
            <a:r>
              <a:rPr lang="en-US" i="1" dirty="0" smtClean="0">
                <a:latin typeface="Arial" charset="0"/>
                <a:cs typeface="Arial" charset="0"/>
              </a:rPr>
              <a:t/>
            </a:r>
            <a:br>
              <a:rPr lang="en-US" i="1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Available </a:t>
            </a:r>
            <a:r>
              <a:rPr lang="en-US" dirty="0">
                <a:latin typeface="Arial" charset="0"/>
                <a:cs typeface="Arial" charset="0"/>
              </a:rPr>
              <a:t>Resources - Is an outside factor getting in the way? = </a:t>
            </a:r>
            <a:r>
              <a:rPr lang="en-US" b="1" i="1" dirty="0">
                <a:latin typeface="Arial" charset="0"/>
                <a:cs typeface="Arial" charset="0"/>
              </a:rPr>
              <a:t>Training or </a:t>
            </a:r>
            <a:r>
              <a:rPr lang="en-US" b="1" i="1" dirty="0" smtClean="0">
                <a:latin typeface="Arial" charset="0"/>
                <a:cs typeface="Arial" charset="0"/>
              </a:rPr>
              <a:t>Coaching</a:t>
            </a:r>
            <a:br>
              <a:rPr lang="en-US" b="1" i="1" dirty="0" smtClean="0">
                <a:latin typeface="Arial" charset="0"/>
                <a:cs typeface="Arial" charset="0"/>
              </a:rPr>
            </a:br>
            <a:endParaRPr lang="en-US" b="1" i="1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Approach </a:t>
            </a:r>
            <a:r>
              <a:rPr lang="en-US" dirty="0">
                <a:latin typeface="Arial" charset="0"/>
                <a:cs typeface="Arial" charset="0"/>
              </a:rPr>
              <a:t>- Is the employee showing a desire for long term career development?  = </a:t>
            </a:r>
            <a:r>
              <a:rPr lang="en-US" b="1" i="1" dirty="0">
                <a:latin typeface="Arial" charset="0"/>
                <a:cs typeface="Arial" charset="0"/>
              </a:rPr>
              <a:t>Mentoring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035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A longer term process that assists with career development.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Mentors provide motivation, connection, and advice but they do not make a direct connection to learning.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9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Coach or Not to Coach?</a:t>
            </a:r>
          </a:p>
          <a:p>
            <a:endParaRPr lang="en-US" sz="2800" dirty="0"/>
          </a:p>
          <a:p>
            <a:r>
              <a:rPr lang="en-US" sz="2800" dirty="0" smtClean="0"/>
              <a:t>Coaching Scenarios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602" y="2766237"/>
            <a:ext cx="3719993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158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it look like to provide coaching?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Mirror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Ask </a:t>
            </a:r>
            <a:r>
              <a:rPr lang="en-US" sz="2800" dirty="0">
                <a:latin typeface="Arial" charset="0"/>
                <a:cs typeface="Arial" charset="0"/>
              </a:rPr>
              <a:t>Open Ended </a:t>
            </a:r>
            <a:r>
              <a:rPr lang="en-US" sz="2800" dirty="0" smtClean="0">
                <a:latin typeface="Arial" charset="0"/>
                <a:cs typeface="Arial" charset="0"/>
              </a:rPr>
              <a:t>Questions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Listen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Feedback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Create Space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Celebrate </a:t>
            </a:r>
            <a:r>
              <a:rPr lang="en-US" sz="2800" dirty="0">
                <a:latin typeface="Arial" charset="0"/>
                <a:cs typeface="Arial" charset="0"/>
              </a:rPr>
              <a:t>Progress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Validate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38400"/>
            <a:ext cx="22098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Training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658379"/>
            <a:ext cx="297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JIT Coaching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658380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Facilitation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0" y="3048000"/>
            <a:ext cx="1295400" cy="1397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40247" y="4950767"/>
            <a:ext cx="18354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99808" y="3048000"/>
            <a:ext cx="12954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94461" y="5262648"/>
            <a:ext cx="19811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06379" y="3255554"/>
            <a:ext cx="1295400" cy="1304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875660" y="2728139"/>
            <a:ext cx="1393098" cy="1539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Partner Interview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Coaching Questions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424" y="381000"/>
            <a:ext cx="470475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Environments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58" y="1676400"/>
            <a:ext cx="3317358" cy="411480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67200" y="3196027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or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772" y="1614376"/>
            <a:ext cx="2820185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72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Characteristics of Positive Work Environments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charset="0"/>
                <a:cs typeface="Arial" charset="0"/>
              </a:rPr>
              <a:t>1. </a:t>
            </a:r>
            <a:r>
              <a:rPr lang="en-US" sz="2600" dirty="0" smtClean="0">
                <a:latin typeface="Arial" charset="0"/>
                <a:cs typeface="Arial" charset="0"/>
              </a:rPr>
              <a:t>Open </a:t>
            </a:r>
            <a:r>
              <a:rPr lang="en-US" sz="2600" dirty="0">
                <a:latin typeface="Arial" charset="0"/>
                <a:cs typeface="Arial" charset="0"/>
              </a:rPr>
              <a:t>and supportive </a:t>
            </a:r>
            <a:r>
              <a:rPr lang="en-US" sz="2600" dirty="0" smtClean="0">
                <a:latin typeface="Arial" charset="0"/>
                <a:cs typeface="Arial" charset="0"/>
              </a:rPr>
              <a:t>communication.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2. Strong foundation of </a:t>
            </a:r>
            <a:r>
              <a:rPr lang="en-US" sz="2600" dirty="0" smtClean="0">
                <a:latin typeface="Arial" charset="0"/>
                <a:cs typeface="Arial" charset="0"/>
              </a:rPr>
              <a:t>trust.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3. Team </a:t>
            </a:r>
            <a:r>
              <a:rPr lang="en-US" sz="2600" dirty="0" smtClean="0">
                <a:latin typeface="Arial" charset="0"/>
                <a:cs typeface="Arial" charset="0"/>
              </a:rPr>
              <a:t>collaboration.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4. High performance </a:t>
            </a:r>
            <a:r>
              <a:rPr lang="en-US" sz="2600" dirty="0" smtClean="0">
                <a:latin typeface="Arial" charset="0"/>
                <a:cs typeface="Arial" charset="0"/>
              </a:rPr>
              <a:t>expectations.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5. Free flowing </a:t>
            </a:r>
            <a:r>
              <a:rPr lang="en-US" sz="2600" dirty="0" smtClean="0">
                <a:latin typeface="Arial" charset="0"/>
                <a:cs typeface="Arial" charset="0"/>
              </a:rPr>
              <a:t>recognition </a:t>
            </a:r>
            <a:r>
              <a:rPr lang="en-US" sz="2600" dirty="0">
                <a:latin typeface="Arial" charset="0"/>
                <a:cs typeface="Arial" charset="0"/>
              </a:rPr>
              <a:t>and </a:t>
            </a:r>
            <a:r>
              <a:rPr lang="en-US" sz="2600" dirty="0" smtClean="0">
                <a:latin typeface="Arial" charset="0"/>
                <a:cs typeface="Arial" charset="0"/>
              </a:rPr>
              <a:t>praise.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123708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Insidejobscoach.com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Characteristics of Positive Work Environments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latin typeface="Arial" charset="0"/>
                <a:cs typeface="Arial" charset="0"/>
              </a:rPr>
              <a:t>6</a:t>
            </a:r>
            <a:r>
              <a:rPr lang="en-US" sz="2600" dirty="0" smtClean="0">
                <a:latin typeface="Arial" charset="0"/>
                <a:cs typeface="Arial" charset="0"/>
              </a:rPr>
              <a:t>. </a:t>
            </a:r>
            <a:r>
              <a:rPr lang="en-US" sz="2600" dirty="0">
                <a:latin typeface="Arial" charset="0"/>
                <a:cs typeface="Arial" charset="0"/>
              </a:rPr>
              <a:t>Give credit and take </a:t>
            </a:r>
            <a:r>
              <a:rPr lang="en-US" sz="2600" dirty="0" smtClean="0">
                <a:latin typeface="Arial" charset="0"/>
                <a:cs typeface="Arial" charset="0"/>
              </a:rPr>
              <a:t>responsibility.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7. Available and approachable </a:t>
            </a:r>
            <a:r>
              <a:rPr lang="en-US" sz="2600" dirty="0" smtClean="0">
                <a:latin typeface="Arial" charset="0"/>
                <a:cs typeface="Arial" charset="0"/>
              </a:rPr>
              <a:t>management.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8. Aesthetics count! Create an appealing work space. </a:t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9. Make performance evaluations a positive </a:t>
            </a:r>
            <a:r>
              <a:rPr lang="en-US" sz="2600" dirty="0" smtClean="0">
                <a:latin typeface="Arial" charset="0"/>
                <a:cs typeface="Arial" charset="0"/>
              </a:rPr>
              <a:t>experience.</a:t>
            </a:r>
            <a:r>
              <a:rPr lang="en-US" sz="2600" dirty="0">
                <a:latin typeface="Arial" charset="0"/>
                <a:cs typeface="Arial" charset="0"/>
              </a:rPr>
              <a:t/>
            </a:r>
            <a:br>
              <a:rPr lang="en-US" sz="2600" dirty="0">
                <a:latin typeface="Arial" charset="0"/>
                <a:cs typeface="Arial" charset="0"/>
              </a:rPr>
            </a:br>
            <a:r>
              <a:rPr lang="en-US" sz="2600" dirty="0">
                <a:latin typeface="Arial" charset="0"/>
                <a:cs typeface="Arial" charset="0"/>
              </a:rPr>
              <a:t>10. Don't forget to have fun!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123708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Insidejobscoach.com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461" y="1600200"/>
            <a:ext cx="5137078" cy="4876800"/>
          </a:xfrm>
        </p:spPr>
      </p:pic>
    </p:spTree>
    <p:extLst>
      <p:ext uri="{BB962C8B-B14F-4D97-AF65-F5344CB8AC3E}">
        <p14:creationId xmlns:p14="http://schemas.microsoft.com/office/powerpoint/2010/main" val="3404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smtClean="0"/>
              <a:t>Developing an ID Code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9538"/>
          </a:xfrm>
        </p:spPr>
        <p:txBody>
          <a:bodyPr>
            <a:normAutofit fontScale="92500" lnSpcReduction="10000"/>
          </a:bodyPr>
          <a:lstStyle/>
          <a:p>
            <a:pPr defTabSz="912813">
              <a:lnSpc>
                <a:spcPct val="110000"/>
              </a:lnSpc>
              <a:defRPr/>
            </a:pPr>
            <a:r>
              <a:rPr lang="en-US" dirty="0" smtClean="0"/>
              <a:t>What are the first three letters of your mother’s </a:t>
            </a:r>
            <a:r>
              <a:rPr lang="en-US" i="1" dirty="0" smtClean="0"/>
              <a:t>maiden </a:t>
            </a:r>
            <a:r>
              <a:rPr lang="en-US" dirty="0" smtClean="0"/>
              <a:t>name?  </a:t>
            </a:r>
            <a:r>
              <a:rPr lang="en-US" b="1" dirty="0" smtClean="0"/>
              <a:t>Alice </a:t>
            </a:r>
            <a:r>
              <a:rPr lang="en-US" sz="3900" b="1" i="1" u="sng" dirty="0" smtClean="0">
                <a:solidFill>
                  <a:schemeClr val="tx2"/>
                </a:solidFill>
              </a:rPr>
              <a:t>Smi</a:t>
            </a:r>
            <a:r>
              <a:rPr lang="en-US" sz="3500" b="1" dirty="0" smtClean="0"/>
              <a:t>th</a:t>
            </a:r>
          </a:p>
          <a:p>
            <a:pPr defTabSz="912813">
              <a:lnSpc>
                <a:spcPct val="110000"/>
              </a:lnSpc>
              <a:defRPr/>
            </a:pPr>
            <a:r>
              <a:rPr lang="en-US" dirty="0" smtClean="0"/>
              <a:t>What are the first three letters of your mother’s </a:t>
            </a:r>
            <a:r>
              <a:rPr lang="en-US" i="1" dirty="0" smtClean="0"/>
              <a:t>first </a:t>
            </a:r>
            <a:r>
              <a:rPr lang="en-US" dirty="0" smtClean="0"/>
              <a:t>name?  </a:t>
            </a:r>
            <a:r>
              <a:rPr lang="en-US" sz="3900" b="1" i="1" u="sng" dirty="0" smtClean="0">
                <a:solidFill>
                  <a:schemeClr val="tx2"/>
                </a:solidFill>
              </a:rPr>
              <a:t>Ali</a:t>
            </a:r>
            <a:r>
              <a:rPr lang="en-US" sz="3500" b="1" dirty="0" smtClean="0"/>
              <a:t>ce</a:t>
            </a:r>
            <a:r>
              <a:rPr lang="en-US" sz="4800" b="1" dirty="0" smtClean="0"/>
              <a:t> </a:t>
            </a:r>
            <a:r>
              <a:rPr lang="en-US" b="1" dirty="0" smtClean="0"/>
              <a:t>Smith</a:t>
            </a:r>
            <a:endParaRPr lang="en-US" dirty="0" smtClean="0"/>
          </a:p>
          <a:p>
            <a:pPr defTabSz="912813">
              <a:lnSpc>
                <a:spcPct val="110000"/>
              </a:lnSpc>
              <a:defRPr/>
            </a:pPr>
            <a:r>
              <a:rPr lang="en-US" dirty="0" smtClean="0"/>
              <a:t>What are the numerals for the DAY you were  born?     </a:t>
            </a:r>
            <a:br>
              <a:rPr lang="en-US" dirty="0" smtClean="0"/>
            </a:br>
            <a:r>
              <a:rPr lang="en-US" b="1" dirty="0" smtClean="0"/>
              <a:t>Nov </a:t>
            </a:r>
            <a:r>
              <a:rPr lang="en-US" sz="3900" b="1" i="1" u="sng" dirty="0" smtClean="0">
                <a:solidFill>
                  <a:schemeClr val="tx2"/>
                </a:solidFill>
              </a:rPr>
              <a:t>29</a:t>
            </a:r>
            <a:r>
              <a:rPr lang="en-US" b="1" dirty="0" smtClean="0"/>
              <a:t>th</a:t>
            </a:r>
          </a:p>
          <a:p>
            <a:pPr defTabSz="912813">
              <a:buFontTx/>
              <a:buNone/>
              <a:defRPr/>
            </a:pPr>
            <a:endParaRPr lang="en-US" dirty="0" smtClean="0"/>
          </a:p>
          <a:p>
            <a:pPr defTabSz="912813">
              <a:buFontTx/>
              <a:buNone/>
              <a:defRPr/>
            </a:pPr>
            <a:r>
              <a:rPr lang="en-US" dirty="0" smtClean="0"/>
              <a:t>      Trainee ID Code</a:t>
            </a:r>
          </a:p>
          <a:p>
            <a:pPr defTabSz="912813">
              <a:buFontTx/>
              <a:buNone/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4800600"/>
          <a:ext cx="4800600" cy="749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of Transition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752600"/>
            <a:ext cx="6722021" cy="4114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99791"/>
            <a:ext cx="8775404" cy="5334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Source: Bridges, William. (2003) Managing transitions - making the most of change, 2nd Edition. (p. 5).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What </a:t>
            </a:r>
            <a:r>
              <a:rPr lang="en-US" sz="2800" dirty="0">
                <a:latin typeface="+mj-lt"/>
              </a:rPr>
              <a:t>behaviors and attitudes need to be </a:t>
            </a:r>
            <a:r>
              <a:rPr lang="en-US" sz="2800" dirty="0" smtClean="0">
                <a:latin typeface="+mj-lt"/>
              </a:rPr>
              <a:t>changed?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Analyze </a:t>
            </a:r>
            <a:r>
              <a:rPr lang="en-US" sz="2800" dirty="0">
                <a:latin typeface="+mj-lt"/>
              </a:rPr>
              <a:t>who may "lose" as a result of the </a:t>
            </a:r>
            <a:r>
              <a:rPr lang="en-US" sz="2800" dirty="0" smtClean="0">
                <a:latin typeface="+mj-lt"/>
              </a:rPr>
              <a:t>change?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Sell </a:t>
            </a:r>
            <a:r>
              <a:rPr lang="en-US" sz="2800" dirty="0">
                <a:latin typeface="+mj-lt"/>
              </a:rPr>
              <a:t>the </a:t>
            </a:r>
            <a:r>
              <a:rPr lang="en-US" sz="2800" dirty="0" smtClean="0">
                <a:latin typeface="+mj-lt"/>
              </a:rPr>
              <a:t>change.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+mj-lt"/>
              </a:rPr>
              <a:t>Hold </a:t>
            </a:r>
            <a:r>
              <a:rPr lang="en-US" sz="2800" dirty="0">
                <a:latin typeface="+mj-lt"/>
              </a:rPr>
              <a:t>regular meetings to reinforce change and address new challenges.</a:t>
            </a:r>
          </a:p>
        </p:txBody>
      </p:sp>
    </p:spTree>
    <p:extLst>
      <p:ext uri="{BB962C8B-B14F-4D97-AF65-F5344CB8AC3E}">
        <p14:creationId xmlns:p14="http://schemas.microsoft.com/office/powerpoint/2010/main" val="650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Journal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9300"/>
            <a:ext cx="38100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can I do to create a positive work environment and how can I effectively manage this change for my team?</a:t>
            </a:r>
          </a:p>
          <a:p>
            <a:endParaRPr lang="en-US" dirty="0"/>
          </a:p>
        </p:txBody>
      </p:sp>
      <p:pic>
        <p:nvPicPr>
          <p:cNvPr id="4" name="Picture 2" descr="C:\Users\kbrown\AppData\Local\Microsoft\Windows\Temporary Internet Files\Content.IE5\MTZXAL51\MP90043938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565789" cy="3200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Peer to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Transitioning into the role of frontline supervisor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438400"/>
            <a:ext cx="4873433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906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Peer to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956" y="1750375"/>
            <a:ext cx="6705600" cy="1905000"/>
          </a:xfr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charset="0"/>
                <a:cs typeface="Arial" charset="0"/>
              </a:rPr>
              <a:t>Managing Caseload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1. Assess and allocate resource needs of clients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2. Coordinate </a:t>
            </a:r>
            <a:r>
              <a:rPr lang="en-US" dirty="0">
                <a:latin typeface="Arial" charset="0"/>
                <a:cs typeface="Arial" charset="0"/>
              </a:rPr>
              <a:t>client activities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3. Implement </a:t>
            </a:r>
            <a:r>
              <a:rPr lang="en-US" dirty="0" smtClean="0">
                <a:latin typeface="Arial" charset="0"/>
                <a:cs typeface="Arial" charset="0"/>
              </a:rPr>
              <a:t>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994" y="4572000"/>
            <a:ext cx="668040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Managing People</a:t>
            </a: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1. Assess and allocate resource needs of staff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2. Coordinate staff activities.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3. Develop/Implement procedures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0643" y="3914760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v</a:t>
            </a:r>
            <a:r>
              <a:rPr lang="en-US" sz="3000" b="1" dirty="0" smtClean="0"/>
              <a:t>s.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01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Buddy to Boss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438400"/>
            <a:ext cx="6176055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76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Treasure Hunt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447" y="365760"/>
            <a:ext cx="4295553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Closing/Evaluations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one </a:t>
            </a:r>
            <a:r>
              <a:rPr lang="en-US" sz="2800" dirty="0"/>
              <a:t>way that </a:t>
            </a:r>
            <a:r>
              <a:rPr lang="en-US" sz="2800" dirty="0" smtClean="0"/>
              <a:t>you </a:t>
            </a:r>
            <a:r>
              <a:rPr lang="en-US" sz="2800" dirty="0"/>
              <a:t>will </a:t>
            </a:r>
            <a:r>
              <a:rPr lang="en-US" sz="2800" dirty="0" smtClean="0"/>
              <a:t>apply </a:t>
            </a:r>
            <a:r>
              <a:rPr lang="en-US" sz="2800" dirty="0"/>
              <a:t>the materials that were learned today either personally or professionally.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Questions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 evaluations</a:t>
            </a:r>
          </a:p>
          <a:p>
            <a:endParaRPr lang="en-US" sz="2800" dirty="0" smtClean="0"/>
          </a:p>
          <a:p>
            <a:r>
              <a:rPr lang="en-US" sz="2800" dirty="0" smtClean="0"/>
              <a:t>Thank you!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brown\AppData\Local\Microsoft\Windows\Temporary Internet Files\Content.IE5\MTZXAL51\MP91022065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982" y="3657600"/>
            <a:ext cx="4802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brown\AppData\Local\Microsoft\Windows\Temporary Internet Files\Content.IE5\FQYKD0LL\MP900405652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3133" y="4144434"/>
            <a:ext cx="2717800" cy="27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Supervisor Core: A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Understanding </a:t>
            </a:r>
            <a:r>
              <a:rPr lang="en-US" dirty="0">
                <a:latin typeface="Arial" charset="0"/>
                <a:cs typeface="Arial" charset="0"/>
              </a:rPr>
              <a:t>Self as </a:t>
            </a:r>
            <a:r>
              <a:rPr lang="en-US" dirty="0" smtClean="0">
                <a:latin typeface="Arial" charset="0"/>
                <a:cs typeface="Arial" charset="0"/>
              </a:rPr>
              <a:t>Supervisor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Foundations </a:t>
            </a:r>
            <a:r>
              <a:rPr lang="en-US" dirty="0">
                <a:latin typeface="Arial" charset="0"/>
                <a:cs typeface="Arial" charset="0"/>
              </a:rPr>
              <a:t>of Effective </a:t>
            </a:r>
            <a:r>
              <a:rPr lang="en-US" dirty="0" smtClean="0">
                <a:latin typeface="Arial" charset="0"/>
                <a:cs typeface="Arial" charset="0"/>
              </a:rPr>
              <a:t>Supervision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Data </a:t>
            </a:r>
            <a:r>
              <a:rPr lang="en-US" dirty="0">
                <a:latin typeface="Arial" charset="0"/>
                <a:cs typeface="Arial" charset="0"/>
              </a:rPr>
              <a:t>and Fiscal </a:t>
            </a:r>
            <a:r>
              <a:rPr lang="en-US" dirty="0" smtClean="0">
                <a:latin typeface="Arial" charset="0"/>
                <a:cs typeface="Arial" charset="0"/>
              </a:rPr>
              <a:t>Operations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Teambuilding </a:t>
            </a:r>
            <a:r>
              <a:rPr lang="en-US" dirty="0">
                <a:latin typeface="Arial" charset="0"/>
                <a:cs typeface="Arial" charset="0"/>
              </a:rPr>
              <a:t>and Motivating </a:t>
            </a:r>
            <a:r>
              <a:rPr lang="en-US" dirty="0" smtClean="0">
                <a:latin typeface="Arial" charset="0"/>
                <a:cs typeface="Arial" charset="0"/>
              </a:rPr>
              <a:t>Staff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Management </a:t>
            </a:r>
            <a:r>
              <a:rPr lang="en-US" dirty="0">
                <a:latin typeface="Arial" charset="0"/>
                <a:cs typeface="Arial" charset="0"/>
              </a:rPr>
              <a:t>of Personnel Issues 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Critical Thinking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Collaborations </a:t>
            </a:r>
            <a:r>
              <a:rPr lang="en-US" dirty="0">
                <a:latin typeface="Arial" charset="0"/>
                <a:cs typeface="Arial" charset="0"/>
              </a:rPr>
              <a:t>and </a:t>
            </a:r>
            <a:r>
              <a:rPr lang="en-US" dirty="0" smtClean="0">
                <a:latin typeface="Arial" charset="0"/>
                <a:cs typeface="Arial" charset="0"/>
              </a:rPr>
              <a:t>Resources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Workplace Safety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Identify </a:t>
            </a:r>
            <a:r>
              <a:rPr lang="en-US" sz="2800" dirty="0">
                <a:latin typeface="Arial" charset="0"/>
                <a:cs typeface="Arial" charset="0"/>
              </a:rPr>
              <a:t>roles of APS Supervisor and assess your competency in each </a:t>
            </a:r>
            <a:r>
              <a:rPr lang="en-US" sz="2800" dirty="0" smtClean="0">
                <a:latin typeface="Arial" charset="0"/>
                <a:cs typeface="Arial" charset="0"/>
              </a:rPr>
              <a:t>role.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I</a:t>
            </a:r>
            <a:r>
              <a:rPr lang="en-US" sz="2800" dirty="0" smtClean="0">
                <a:latin typeface="Arial" charset="0"/>
                <a:cs typeface="Arial" charset="0"/>
              </a:rPr>
              <a:t>ntegrate strengths-based leadership skills into current supervision style to increase staff performance.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Identify appropriate uses of training</a:t>
            </a:r>
            <a:r>
              <a:rPr lang="en-US" sz="2800" dirty="0">
                <a:latin typeface="Arial" charset="0"/>
                <a:cs typeface="Arial" charset="0"/>
              </a:rPr>
              <a:t>, mentoring, and coaching </a:t>
            </a:r>
            <a:r>
              <a:rPr lang="en-US" sz="2800" dirty="0" smtClean="0">
                <a:latin typeface="Arial" charset="0"/>
                <a:cs typeface="Arial" charset="0"/>
              </a:rPr>
              <a:t>skills and apply these skills with staff.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 smtClean="0">
                <a:latin typeface="Arial" charset="0"/>
                <a:cs typeface="Arial" charset="0"/>
              </a:rPr>
              <a:t>Describe personal </a:t>
            </a:r>
            <a:r>
              <a:rPr lang="en-US" sz="2800" dirty="0">
                <a:latin typeface="Arial" charset="0"/>
                <a:cs typeface="Arial" charset="0"/>
              </a:rPr>
              <a:t>vision </a:t>
            </a:r>
            <a:r>
              <a:rPr lang="en-US" sz="2800" dirty="0" smtClean="0">
                <a:latin typeface="Arial" charset="0"/>
                <a:cs typeface="Arial" charset="0"/>
              </a:rPr>
              <a:t>for </a:t>
            </a:r>
            <a:r>
              <a:rPr lang="en-US" sz="2800" dirty="0">
                <a:latin typeface="Arial" charset="0"/>
                <a:cs typeface="Arial" charset="0"/>
              </a:rPr>
              <a:t>effective and productive work environment and identify steps to implement </a:t>
            </a:r>
            <a:r>
              <a:rPr lang="en-US" sz="2800" dirty="0" smtClean="0">
                <a:latin typeface="Arial" charset="0"/>
                <a:cs typeface="Arial" charset="0"/>
              </a:rPr>
              <a:t>change.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 smtClean="0">
                <a:latin typeface="Arial" charset="0"/>
                <a:cs typeface="Arial" charset="0"/>
              </a:rPr>
              <a:t>Identify </a:t>
            </a:r>
            <a:r>
              <a:rPr lang="en-US" sz="2800" dirty="0">
                <a:latin typeface="Arial" charset="0"/>
                <a:cs typeface="Arial" charset="0"/>
              </a:rPr>
              <a:t>issues relating to professional boundaries and learn strategies for managing these </a:t>
            </a:r>
            <a:r>
              <a:rPr lang="en-US" sz="2800" dirty="0" smtClean="0">
                <a:latin typeface="Arial" charset="0"/>
                <a:cs typeface="Arial" charset="0"/>
              </a:rPr>
              <a:t>issues.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endParaRPr 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Name</a:t>
            </a:r>
          </a:p>
          <a:p>
            <a:r>
              <a:rPr lang="en-US" sz="2800" dirty="0" smtClean="0"/>
              <a:t>County</a:t>
            </a:r>
          </a:p>
          <a:p>
            <a:r>
              <a:rPr lang="en-US" sz="2800" dirty="0" smtClean="0"/>
              <a:t>Position/Role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latin typeface="Arial" charset="0"/>
                <a:cs typeface="Arial" charset="0"/>
              </a:rPr>
              <a:t>What is the best part about being an APS Supervisor</a:t>
            </a:r>
            <a:r>
              <a:rPr lang="en-US" sz="2800" dirty="0" smtClean="0">
                <a:latin typeface="Arial" charset="0"/>
                <a:cs typeface="Arial" charset="0"/>
              </a:rPr>
              <a:t>?</a:t>
            </a:r>
          </a:p>
          <a:p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What is the most challenging part related to being an APS Supervisor?</a:t>
            </a:r>
            <a:br>
              <a:rPr lang="en-US" sz="2800" dirty="0">
                <a:latin typeface="Arial" charset="0"/>
                <a:cs typeface="Arial" charset="0"/>
              </a:rPr>
            </a:b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Supervisory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768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"</a:t>
            </a:r>
            <a:r>
              <a:rPr lang="en-US" sz="2800" dirty="0">
                <a:latin typeface="Arial" charset="0"/>
                <a:cs typeface="Arial" charset="0"/>
              </a:rPr>
              <a:t>An educational process by which a person with certain equipment of knowledge and skills takes responsibility for training a person with less equipment."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V. Robinson, 1936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3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1486</TotalTime>
  <Words>865</Words>
  <Application>Microsoft Office PowerPoint</Application>
  <PresentationFormat>On-screen Show (4:3)</PresentationFormat>
  <Paragraphs>256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Lucida Sans Unicode</vt:lpstr>
      <vt:lpstr>Times New Roman</vt:lpstr>
      <vt:lpstr>Clarity</vt:lpstr>
      <vt:lpstr>Understanding Self as supervisor</vt:lpstr>
      <vt:lpstr>Welcome &amp; Housekeeping</vt:lpstr>
      <vt:lpstr>Evaluation Process</vt:lpstr>
      <vt:lpstr>Developing an ID Code</vt:lpstr>
      <vt:lpstr>APS Supervisor Core: A Roadmap</vt:lpstr>
      <vt:lpstr>Learning Objectives</vt:lpstr>
      <vt:lpstr>Learning Objectives</vt:lpstr>
      <vt:lpstr>Introductions</vt:lpstr>
      <vt:lpstr>Defining the Supervisory Role</vt:lpstr>
      <vt:lpstr>PowerPoint Presentation</vt:lpstr>
      <vt:lpstr>PowerPoint Presentation</vt:lpstr>
      <vt:lpstr>Supervisory Roles</vt:lpstr>
      <vt:lpstr>Inventory Reflection</vt:lpstr>
      <vt:lpstr>Activity</vt:lpstr>
      <vt:lpstr>Collaboration is Key!</vt:lpstr>
      <vt:lpstr>L.I.F.E. Reports</vt:lpstr>
      <vt:lpstr>Assessing Workplace Style</vt:lpstr>
      <vt:lpstr>Applying Authority</vt:lpstr>
      <vt:lpstr>Cultivating Fairness and Equity</vt:lpstr>
      <vt:lpstr>Establishing Expectations</vt:lpstr>
      <vt:lpstr>Parallel Process</vt:lpstr>
      <vt:lpstr>Tending to Teams</vt:lpstr>
      <vt:lpstr>Buddy Activity</vt:lpstr>
      <vt:lpstr>Leadership Styles</vt:lpstr>
      <vt:lpstr>Basic Tenets</vt:lpstr>
      <vt:lpstr>Activities</vt:lpstr>
      <vt:lpstr>Learning Journal</vt:lpstr>
      <vt:lpstr>Coaching, Mentoring and Training</vt:lpstr>
      <vt:lpstr>Coaching</vt:lpstr>
      <vt:lpstr>Distinctions Make the Difference</vt:lpstr>
      <vt:lpstr>Mentoring</vt:lpstr>
      <vt:lpstr>Activities</vt:lpstr>
      <vt:lpstr>What does it look like to provide coaching?</vt:lpstr>
      <vt:lpstr>Just-In-Time Coaching</vt:lpstr>
      <vt:lpstr>Activities </vt:lpstr>
      <vt:lpstr>Work Environments</vt:lpstr>
      <vt:lpstr>Characteristics of Positive Work Environments</vt:lpstr>
      <vt:lpstr>Characteristics of Positive Work Environments</vt:lpstr>
      <vt:lpstr>Implementing Change</vt:lpstr>
      <vt:lpstr>3 Phases of Transition</vt:lpstr>
      <vt:lpstr>Managing Transitions</vt:lpstr>
      <vt:lpstr>Learning Journal </vt:lpstr>
      <vt:lpstr>From Peer to Supervisor</vt:lpstr>
      <vt:lpstr>From Peer to Supervisor</vt:lpstr>
      <vt:lpstr>Activity</vt:lpstr>
      <vt:lpstr>Group Activity</vt:lpstr>
      <vt:lpstr>Closing/Evaluations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Self as supervisor</dc:title>
  <dc:creator>kbrown</dc:creator>
  <cp:lastModifiedBy>Dina Helbig</cp:lastModifiedBy>
  <cp:revision>86</cp:revision>
  <cp:lastPrinted>2012-04-23T22:45:24Z</cp:lastPrinted>
  <dcterms:created xsi:type="dcterms:W3CDTF">2012-04-17T19:55:24Z</dcterms:created>
  <dcterms:modified xsi:type="dcterms:W3CDTF">2018-11-26T17:17:02Z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Understanding Self as Supervisor_pilot_6.14.12</vt:lpwstr>
  </property>
  <property fmtid="{D5CDD505-2E9C-101B-9397-08002B2CF9AE}" pid="4" name="ArticulateGUID">
    <vt:lpwstr>9B993212-1A6D-4D25-BE5A-4E458D145408</vt:lpwstr>
  </property>
  <property fmtid="{D5CDD505-2E9C-101B-9397-08002B2CF9AE}" pid="5" name="ArticulateProjectFull">
    <vt:lpwstr>C:\Academy Website\programs\Project_Master\handouts\Self_as_Supervisor\SelfasSupeFinal113012.ppta</vt:lpwstr>
  </property>
</Properties>
</file>