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2.xml" ContentType="application/vnd.openxmlformats-officedocument.theme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4.xml" ContentType="application/vnd.openxmlformats-officedocument.presentationml.tags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8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30.xml" ContentType="application/vnd.openxmlformats-officedocument.presentationml.tags+xml"/>
  <Override PartName="/ppt/notesSlides/notesSlide11.xml" ContentType="application/vnd.openxmlformats-officedocument.presentationml.notesSlide+xml"/>
  <Override PartName="/ppt/tags/tag31.xml" ContentType="application/vnd.openxmlformats-officedocument.presentationml.tags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32.xml" ContentType="application/vnd.openxmlformats-officedocument.presentationml.tags+xml"/>
  <Override PartName="/ppt/notesSlides/notesSlide13.xml" ContentType="application/vnd.openxmlformats-officedocument.presentationml.notesSlide+xml"/>
  <Override PartName="/ppt/tags/tag33.xml" ContentType="application/vnd.openxmlformats-officedocument.presentationml.tags+xml"/>
  <Override PartName="/ppt/notesSlides/notesSlide14.xml" ContentType="application/vnd.openxmlformats-officedocument.presentationml.notesSlide+xml"/>
  <Override PartName="/ppt/tags/tag34.xml" ContentType="application/vnd.openxmlformats-officedocument.presentationml.tags+xml"/>
  <Override PartName="/ppt/notesSlides/notesSlide15.xml" ContentType="application/vnd.openxmlformats-officedocument.presentationml.notesSlide+xml"/>
  <Override PartName="/ppt/tags/tag35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36.xml" ContentType="application/vnd.openxmlformats-officedocument.presentationml.tags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37.xml" ContentType="application/vnd.openxmlformats-officedocument.presentationml.tags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38.xml" ContentType="application/vnd.openxmlformats-officedocument.presentationml.tags+xml"/>
  <Override PartName="/ppt/notesSlides/notesSlide19.xml" ContentType="application/vnd.openxmlformats-officedocument.presentationml.notesSlide+xml"/>
  <Override PartName="/ppt/tags/tag39.xml" ContentType="application/vnd.openxmlformats-officedocument.presentationml.tags+xml"/>
  <Override PartName="/ppt/notesSlides/notesSlide20.xml" ContentType="application/vnd.openxmlformats-officedocument.presentationml.notesSlide+xml"/>
  <Override PartName="/ppt/tags/tag40.xml" ContentType="application/vnd.openxmlformats-officedocument.presentationml.tags+xml"/>
  <Override PartName="/ppt/notesSlides/notesSlide21.xml" ContentType="application/vnd.openxmlformats-officedocument.presentationml.notesSlide+xml"/>
  <Override PartName="/ppt/tags/tag41.xml" ContentType="application/vnd.openxmlformats-officedocument.presentationml.tags+xml"/>
  <Override PartName="/ppt/notesSlides/notesSlide22.xml" ContentType="application/vnd.openxmlformats-officedocument.presentationml.notesSlide+xml"/>
  <Override PartName="/ppt/tags/tag42.xml" ContentType="application/vnd.openxmlformats-officedocument.presentationml.tags+xml"/>
  <Override PartName="/ppt/notesSlides/notesSlide23.xml" ContentType="application/vnd.openxmlformats-officedocument.presentationml.notesSlide+xml"/>
  <Override PartName="/ppt/tags/tag43.xml" ContentType="application/vnd.openxmlformats-officedocument.presentationml.tags+xml"/>
  <Override PartName="/ppt/notesSlides/notesSlide2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44.xml" ContentType="application/vnd.openxmlformats-officedocument.presentationml.tags+xml"/>
  <Override PartName="/ppt/notesSlides/notesSlide25.xml" ContentType="application/vnd.openxmlformats-officedocument.presentationml.notesSlide+xml"/>
  <Override PartName="/ppt/tags/tag45.xml" ContentType="application/vnd.openxmlformats-officedocument.presentationml.tags+xml"/>
  <Override PartName="/ppt/notesSlides/notesSlide2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46.xml" ContentType="application/vnd.openxmlformats-officedocument.presentationml.tags+xml"/>
  <Override PartName="/ppt/notesSlides/notesSlide27.xml" ContentType="application/vnd.openxmlformats-officedocument.presentationml.notesSlide+xml"/>
  <Override PartName="/ppt/tags/tag47.xml" ContentType="application/vnd.openxmlformats-officedocument.presentationml.tags+xml"/>
  <Override PartName="/ppt/notesSlides/notesSlide28.xml" ContentType="application/vnd.openxmlformats-officedocument.presentationml.notesSlide+xml"/>
  <Override PartName="/ppt/tags/tag48.xml" ContentType="application/vnd.openxmlformats-officedocument.presentationml.tags+xml"/>
  <Override PartName="/ppt/notesSlides/notesSlide29.xml" ContentType="application/vnd.openxmlformats-officedocument.presentationml.notesSlide+xml"/>
  <Override PartName="/ppt/tags/tag49.xml" ContentType="application/vnd.openxmlformats-officedocument.presentationml.tags+xml"/>
  <Override PartName="/ppt/notesSlides/notesSlide3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50.xml" ContentType="application/vnd.openxmlformats-officedocument.presentationml.tags+xml"/>
  <Override PartName="/ppt/notesSlides/notesSlide3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51.xml" ContentType="application/vnd.openxmlformats-officedocument.presentationml.tags+xml"/>
  <Override PartName="/ppt/notesSlides/notesSlide32.xml" ContentType="application/vnd.openxmlformats-officedocument.presentationml.notesSlide+xml"/>
  <Override PartName="/ppt/tags/tag52.xml" ContentType="application/vnd.openxmlformats-officedocument.presentationml.tags+xml"/>
  <Override PartName="/ppt/notesSlides/notesSlide33.xml" ContentType="application/vnd.openxmlformats-officedocument.presentationml.notesSlide+xml"/>
  <Override PartName="/ppt/tags/tag53.xml" ContentType="application/vnd.openxmlformats-officedocument.presentationml.tags+xml"/>
  <Override PartName="/ppt/notesSlides/notesSlide34.xml" ContentType="application/vnd.openxmlformats-officedocument.presentationml.notesSlide+xml"/>
  <Override PartName="/ppt/tags/tag54.xml" ContentType="application/vnd.openxmlformats-officedocument.presentationml.tags+xml"/>
  <Override PartName="/ppt/notesSlides/notesSlide35.xml" ContentType="application/vnd.openxmlformats-officedocument.presentationml.notesSlide+xml"/>
  <Override PartName="/ppt/tags/tag55.xml" ContentType="application/vnd.openxmlformats-officedocument.presentationml.tags+xml"/>
  <Override PartName="/ppt/notesSlides/notesSlide36.xml" ContentType="application/vnd.openxmlformats-officedocument.presentationml.notesSlide+xml"/>
  <Override PartName="/ppt/tags/tag56.xml" ContentType="application/vnd.openxmlformats-officedocument.presentationml.tags+xml"/>
  <Override PartName="/ppt/notesSlides/notesSlide37.xml" ContentType="application/vnd.openxmlformats-officedocument.presentationml.notesSlide+xml"/>
  <Override PartName="/ppt/tags/tag57.xml" ContentType="application/vnd.openxmlformats-officedocument.presentationml.tags+xml"/>
  <Override PartName="/ppt/notesSlides/notesSlide3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tags/tag58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2"/>
  </p:notesMasterIdLst>
  <p:sldIdLst>
    <p:sldId id="269" r:id="rId2"/>
    <p:sldId id="281" r:id="rId3"/>
    <p:sldId id="283" r:id="rId4"/>
    <p:sldId id="284" r:id="rId5"/>
    <p:sldId id="285" r:id="rId6"/>
    <p:sldId id="286" r:id="rId7"/>
    <p:sldId id="288" r:id="rId8"/>
    <p:sldId id="289" r:id="rId9"/>
    <p:sldId id="287" r:id="rId10"/>
    <p:sldId id="292" r:id="rId11"/>
    <p:sldId id="291" r:id="rId12"/>
    <p:sldId id="290" r:id="rId13"/>
    <p:sldId id="294" r:id="rId14"/>
    <p:sldId id="293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3" r:id="rId23"/>
    <p:sldId id="302" r:id="rId24"/>
    <p:sldId id="306" r:id="rId25"/>
    <p:sldId id="305" r:id="rId26"/>
    <p:sldId id="304" r:id="rId27"/>
    <p:sldId id="307" r:id="rId28"/>
    <p:sldId id="308" r:id="rId29"/>
    <p:sldId id="309" r:id="rId30"/>
    <p:sldId id="311" r:id="rId31"/>
    <p:sldId id="310" r:id="rId32"/>
    <p:sldId id="312" r:id="rId33"/>
    <p:sldId id="313" r:id="rId34"/>
    <p:sldId id="314" r:id="rId35"/>
    <p:sldId id="315" r:id="rId36"/>
    <p:sldId id="317" r:id="rId37"/>
    <p:sldId id="316" r:id="rId38"/>
    <p:sldId id="319" r:id="rId39"/>
    <p:sldId id="320" r:id="rId40"/>
    <p:sldId id="321" r:id="rId41"/>
    <p:sldId id="322" r:id="rId42"/>
    <p:sldId id="323" r:id="rId43"/>
    <p:sldId id="325" r:id="rId44"/>
    <p:sldId id="326" r:id="rId45"/>
    <p:sldId id="328" r:id="rId46"/>
    <p:sldId id="327" r:id="rId47"/>
    <p:sldId id="329" r:id="rId48"/>
    <p:sldId id="330" r:id="rId49"/>
    <p:sldId id="335" r:id="rId50"/>
    <p:sldId id="331" r:id="rId51"/>
    <p:sldId id="332" r:id="rId52"/>
    <p:sldId id="333" r:id="rId53"/>
    <p:sldId id="336" r:id="rId54"/>
    <p:sldId id="337" r:id="rId55"/>
    <p:sldId id="334" r:id="rId56"/>
    <p:sldId id="338" r:id="rId57"/>
    <p:sldId id="339" r:id="rId58"/>
    <p:sldId id="340" r:id="rId59"/>
    <p:sldId id="341" r:id="rId60"/>
    <p:sldId id="318" r:id="rId61"/>
  </p:sldIdLst>
  <p:sldSz cx="9144000" cy="5143500" type="screen16x9"/>
  <p:notesSz cx="7010400" cy="9296400"/>
  <p:custDataLst>
    <p:tags r:id="rId6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erine Preston-Wager" initials="KP" lastIdx="1" clrIdx="0">
    <p:extLst>
      <p:ext uri="{19B8F6BF-5375-455C-9EA6-DF929625EA0E}">
        <p15:presenceInfo xmlns:p15="http://schemas.microsoft.com/office/powerpoint/2012/main" userId="131b8068612baa9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9540"/>
    <a:srgbClr val="AF7124"/>
    <a:srgbClr val="FBB98B"/>
    <a:srgbClr val="F8993F"/>
    <a:srgbClr val="706562"/>
    <a:srgbClr val="948784"/>
    <a:srgbClr val="C51230"/>
    <a:srgbClr val="CEC394"/>
    <a:srgbClr val="6351A3"/>
    <a:srgbClr val="958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89803" autoAdjust="0"/>
  </p:normalViewPr>
  <p:slideViewPr>
    <p:cSldViewPr snapToGrid="0">
      <p:cViewPr varScale="1">
        <p:scale>
          <a:sx n="136" d="100"/>
          <a:sy n="136" d="100"/>
        </p:scale>
        <p:origin x="1098" y="126"/>
      </p:cViewPr>
      <p:guideLst>
        <p:guide orient="horz" pos="63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DC5CAC-F5FB-42F6-9D68-80B1322BD8C5}" type="doc">
      <dgm:prSet loTypeId="urn:microsoft.com/office/officeart/2005/8/layout/vList2" loCatId="list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6F1CC0D-6CCE-4CA8-81A2-D0DD5DDDF1C7}">
      <dgm:prSet phldrT="[Text]" custT="1"/>
      <dgm:spPr/>
      <dgm:t>
        <a:bodyPr/>
        <a:lstStyle/>
        <a:p>
          <a:r>
            <a:rPr lang="en-US" sz="18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Help workers enhance clients’ safety, health, independence, and rights.</a:t>
          </a:r>
          <a:endParaRPr lang="en-US" sz="18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6A80432-D567-4389-925A-BA3EDD711240}" type="parTrans" cxnId="{4378EBA5-46CF-41A5-B4F8-B5D95D1CCBFC}">
      <dgm:prSet/>
      <dgm:spPr/>
      <dgm:t>
        <a:bodyPr/>
        <a:lstStyle/>
        <a:p>
          <a:endParaRPr lang="en-US"/>
        </a:p>
      </dgm:t>
    </dgm:pt>
    <dgm:pt modelId="{862CDD7F-32E1-406F-890D-8F1C3C562913}" type="sibTrans" cxnId="{4378EBA5-46CF-41A5-B4F8-B5D95D1CCBFC}">
      <dgm:prSet/>
      <dgm:spPr/>
      <dgm:t>
        <a:bodyPr/>
        <a:lstStyle/>
        <a:p>
          <a:endParaRPr lang="en-US"/>
        </a:p>
      </dgm:t>
    </dgm:pt>
    <dgm:pt modelId="{9384E462-4FDF-4CE5-9A16-8B4ECD18919B}">
      <dgm:prSet custT="1"/>
      <dgm:spPr/>
      <dgm:t>
        <a:bodyPr/>
        <a:lstStyle/>
        <a:p>
          <a:r>
            <a:rPr lang="en-US" sz="1800" dirty="0" smtClean="0">
              <a:latin typeface="Verdana" panose="020B0604030504040204" pitchFamily="34" charset="0"/>
              <a:ea typeface="Verdana" panose="020B0604030504040204" pitchFamily="34" charset="0"/>
            </a:rPr>
            <a:t>Help managers optimize resources and ensuring quality, effectiveness, efficiency, and fairness. </a:t>
          </a:r>
        </a:p>
      </dgm:t>
    </dgm:pt>
    <dgm:pt modelId="{444E2857-0082-437F-9938-0EACD2F0FDD4}" type="parTrans" cxnId="{4A61A5C0-712F-4CA3-AA38-383E30713249}">
      <dgm:prSet/>
      <dgm:spPr/>
      <dgm:t>
        <a:bodyPr/>
        <a:lstStyle/>
        <a:p>
          <a:endParaRPr lang="en-US"/>
        </a:p>
      </dgm:t>
    </dgm:pt>
    <dgm:pt modelId="{913BF1A8-9DF1-41EE-9952-351C23AB04DD}" type="sibTrans" cxnId="{4A61A5C0-712F-4CA3-AA38-383E30713249}">
      <dgm:prSet/>
      <dgm:spPr/>
      <dgm:t>
        <a:bodyPr/>
        <a:lstStyle/>
        <a:p>
          <a:endParaRPr lang="en-US"/>
        </a:p>
      </dgm:t>
    </dgm:pt>
    <dgm:pt modelId="{B71591D4-DA4B-4CD3-9516-6E12177DBDE8}" type="pres">
      <dgm:prSet presAssocID="{06DC5CAC-F5FB-42F6-9D68-80B1322BD8C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6E72C8F-E6AF-4FCF-9894-A365CF850FA9}" type="pres">
      <dgm:prSet presAssocID="{E6F1CC0D-6CCE-4CA8-81A2-D0DD5DDDF1C7}" presName="parentText" presStyleLbl="node1" presStyleIdx="0" presStyleCnt="2" custScaleY="53100" custLinFactY="-33902" custLinFactNeighborX="-82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82799B-098D-4867-B520-1F6DC74A3897}" type="pres">
      <dgm:prSet presAssocID="{862CDD7F-32E1-406F-890D-8F1C3C562913}" presName="spacer" presStyleCnt="0"/>
      <dgm:spPr/>
    </dgm:pt>
    <dgm:pt modelId="{95527C01-0082-4F2F-9A34-3E2FED2D7B4E}" type="pres">
      <dgm:prSet presAssocID="{9384E462-4FDF-4CE5-9A16-8B4ECD18919B}" presName="parentText" presStyleLbl="node1" presStyleIdx="1" presStyleCnt="2" custScaleY="65334" custLinFactY="-20114" custLinFactNeighborX="-13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61A5C0-712F-4CA3-AA38-383E30713249}" srcId="{06DC5CAC-F5FB-42F6-9D68-80B1322BD8C5}" destId="{9384E462-4FDF-4CE5-9A16-8B4ECD18919B}" srcOrd="1" destOrd="0" parTransId="{444E2857-0082-437F-9938-0EACD2F0FDD4}" sibTransId="{913BF1A8-9DF1-41EE-9952-351C23AB04DD}"/>
    <dgm:cxn modelId="{21DF55BE-0B79-4034-BF46-53DC97B8402C}" type="presOf" srcId="{9384E462-4FDF-4CE5-9A16-8B4ECD18919B}" destId="{95527C01-0082-4F2F-9A34-3E2FED2D7B4E}" srcOrd="0" destOrd="0" presId="urn:microsoft.com/office/officeart/2005/8/layout/vList2"/>
    <dgm:cxn modelId="{0D13F621-C9A9-4EA1-A6D6-08B5042D103F}" type="presOf" srcId="{06DC5CAC-F5FB-42F6-9D68-80B1322BD8C5}" destId="{B71591D4-DA4B-4CD3-9516-6E12177DBDE8}" srcOrd="0" destOrd="0" presId="urn:microsoft.com/office/officeart/2005/8/layout/vList2"/>
    <dgm:cxn modelId="{4378EBA5-46CF-41A5-B4F8-B5D95D1CCBFC}" srcId="{06DC5CAC-F5FB-42F6-9D68-80B1322BD8C5}" destId="{E6F1CC0D-6CCE-4CA8-81A2-D0DD5DDDF1C7}" srcOrd="0" destOrd="0" parTransId="{86A80432-D567-4389-925A-BA3EDD711240}" sibTransId="{862CDD7F-32E1-406F-890D-8F1C3C562913}"/>
    <dgm:cxn modelId="{D86CA23B-DC14-44DB-A7E2-099C61D9837F}" type="presOf" srcId="{E6F1CC0D-6CCE-4CA8-81A2-D0DD5DDDF1C7}" destId="{E6E72C8F-E6AF-4FCF-9894-A365CF850FA9}" srcOrd="0" destOrd="0" presId="urn:microsoft.com/office/officeart/2005/8/layout/vList2"/>
    <dgm:cxn modelId="{67D30EB8-A017-49A9-97EF-4FB65BA55CA9}" type="presParOf" srcId="{B71591D4-DA4B-4CD3-9516-6E12177DBDE8}" destId="{E6E72C8F-E6AF-4FCF-9894-A365CF850FA9}" srcOrd="0" destOrd="0" presId="urn:microsoft.com/office/officeart/2005/8/layout/vList2"/>
    <dgm:cxn modelId="{3C38677B-5B3B-48A8-B847-705296911ACF}" type="presParOf" srcId="{B71591D4-DA4B-4CD3-9516-6E12177DBDE8}" destId="{D782799B-098D-4867-B520-1F6DC74A3897}" srcOrd="1" destOrd="0" presId="urn:microsoft.com/office/officeart/2005/8/layout/vList2"/>
    <dgm:cxn modelId="{138DD0BB-F65B-4848-99D2-3DA9D0C84766}" type="presParOf" srcId="{B71591D4-DA4B-4CD3-9516-6E12177DBDE8}" destId="{95527C01-0082-4F2F-9A34-3E2FED2D7B4E}" srcOrd="2" destOrd="0" presId="urn:microsoft.com/office/officeart/2005/8/layout/vList2"/>
  </dgm:cxnLst>
  <dgm:bg>
    <a:effectLst>
      <a:outerShdw blurRad="520700" dist="469900" dir="2460000" algn="ctr" rotWithShape="0">
        <a:srgbClr val="F19D6F"/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25CB0D7-DC4A-410A-B559-D51BEBAE95A3}" type="doc">
      <dgm:prSet loTypeId="urn:microsoft.com/office/officeart/2005/8/layout/chart3" loCatId="relationship" qsTypeId="urn:microsoft.com/office/officeart/2005/8/quickstyle/simple2" qsCatId="simple" csTypeId="urn:microsoft.com/office/officeart/2005/8/colors/accent2_2" csCatId="accent2" phldr="1"/>
      <dgm:spPr/>
    </dgm:pt>
    <dgm:pt modelId="{E85C201A-3CEB-406C-8FFA-0CF58DF283B8}">
      <dgm:prSet phldrT="[Text]"/>
      <dgm:spPr/>
      <dgm:t>
        <a:bodyPr/>
        <a:lstStyle/>
        <a:p>
          <a:r>
            <a:rPr lang="en-US" dirty="0" smtClean="0"/>
            <a:t>Health and Functional status</a:t>
          </a:r>
          <a:endParaRPr lang="en-US" dirty="0"/>
        </a:p>
      </dgm:t>
    </dgm:pt>
    <dgm:pt modelId="{FAE14DC9-774D-420B-8104-132A02ED1BB0}" type="parTrans" cxnId="{91BD5552-EE67-4E80-93F6-1511E16630A1}">
      <dgm:prSet/>
      <dgm:spPr/>
      <dgm:t>
        <a:bodyPr/>
        <a:lstStyle/>
        <a:p>
          <a:endParaRPr lang="en-US"/>
        </a:p>
      </dgm:t>
    </dgm:pt>
    <dgm:pt modelId="{0C679B2B-5F16-4ECD-8238-C1C88E254772}" type="sibTrans" cxnId="{91BD5552-EE67-4E80-93F6-1511E16630A1}">
      <dgm:prSet/>
      <dgm:spPr/>
      <dgm:t>
        <a:bodyPr/>
        <a:lstStyle/>
        <a:p>
          <a:endParaRPr lang="en-US"/>
        </a:p>
      </dgm:t>
    </dgm:pt>
    <dgm:pt modelId="{635EEE19-B238-46C1-98C2-3781D644D17E}">
      <dgm:prSet/>
      <dgm:spPr/>
      <dgm:t>
        <a:bodyPr/>
        <a:lstStyle/>
        <a:p>
          <a:r>
            <a:rPr lang="en-US" dirty="0" smtClean="0"/>
            <a:t>Mental Health status and capacity</a:t>
          </a:r>
        </a:p>
      </dgm:t>
    </dgm:pt>
    <dgm:pt modelId="{67537859-9AB4-4223-8ADB-1DD03111A583}" type="parTrans" cxnId="{C4C852B5-2380-41E6-A9A9-3DE063F7AC58}">
      <dgm:prSet/>
      <dgm:spPr/>
      <dgm:t>
        <a:bodyPr/>
        <a:lstStyle/>
        <a:p>
          <a:endParaRPr lang="en-US"/>
        </a:p>
      </dgm:t>
    </dgm:pt>
    <dgm:pt modelId="{FAEEF7BB-7C23-483F-8C96-3D68CB280C71}" type="sibTrans" cxnId="{C4C852B5-2380-41E6-A9A9-3DE063F7AC58}">
      <dgm:prSet/>
      <dgm:spPr/>
      <dgm:t>
        <a:bodyPr/>
        <a:lstStyle/>
        <a:p>
          <a:endParaRPr lang="en-US"/>
        </a:p>
      </dgm:t>
    </dgm:pt>
    <dgm:pt modelId="{BC863866-E661-4F74-B75D-08417D77FF6A}">
      <dgm:prSet/>
      <dgm:spPr/>
      <dgm:t>
        <a:bodyPr/>
        <a:lstStyle/>
        <a:p>
          <a:r>
            <a:rPr lang="en-US" dirty="0" smtClean="0"/>
            <a:t>Living environment </a:t>
          </a:r>
        </a:p>
      </dgm:t>
    </dgm:pt>
    <dgm:pt modelId="{15A5DE7F-6EB9-489F-9152-B4A1BC567EEB}" type="parTrans" cxnId="{CA42D2BE-015E-4AC7-96AE-37F1355B4D86}">
      <dgm:prSet/>
      <dgm:spPr/>
      <dgm:t>
        <a:bodyPr/>
        <a:lstStyle/>
        <a:p>
          <a:endParaRPr lang="en-US"/>
        </a:p>
      </dgm:t>
    </dgm:pt>
    <dgm:pt modelId="{CD7A4017-83F3-43F2-9C98-FD1288404310}" type="sibTrans" cxnId="{CA42D2BE-015E-4AC7-96AE-37F1355B4D86}">
      <dgm:prSet/>
      <dgm:spPr/>
      <dgm:t>
        <a:bodyPr/>
        <a:lstStyle/>
        <a:p>
          <a:endParaRPr lang="en-US"/>
        </a:p>
      </dgm:t>
    </dgm:pt>
    <dgm:pt modelId="{CC18E91E-371A-4A3A-9EAA-8720B6D372BC}">
      <dgm:prSet/>
      <dgm:spPr/>
      <dgm:t>
        <a:bodyPr/>
        <a:lstStyle/>
        <a:p>
          <a:r>
            <a:rPr lang="en-US" dirty="0" smtClean="0"/>
            <a:t>Financial</a:t>
          </a:r>
        </a:p>
      </dgm:t>
    </dgm:pt>
    <dgm:pt modelId="{4DCCF0EE-8BB9-4BD7-A230-DB8B1375B72B}" type="parTrans" cxnId="{F1F8C5AC-6B85-4FE6-8E8D-58DC33288B13}">
      <dgm:prSet/>
      <dgm:spPr/>
      <dgm:t>
        <a:bodyPr/>
        <a:lstStyle/>
        <a:p>
          <a:endParaRPr lang="en-US"/>
        </a:p>
      </dgm:t>
    </dgm:pt>
    <dgm:pt modelId="{0A86CF47-CD4C-4B63-A10F-A80EEBB7C188}" type="sibTrans" cxnId="{F1F8C5AC-6B85-4FE6-8E8D-58DC33288B13}">
      <dgm:prSet/>
      <dgm:spPr/>
      <dgm:t>
        <a:bodyPr/>
        <a:lstStyle/>
        <a:p>
          <a:endParaRPr lang="en-US"/>
        </a:p>
      </dgm:t>
    </dgm:pt>
    <dgm:pt modelId="{55C39FCD-7091-43F4-943A-3D8628497529}">
      <dgm:prSet/>
      <dgm:spPr/>
      <dgm:t>
        <a:bodyPr/>
        <a:lstStyle/>
        <a:p>
          <a:r>
            <a:rPr lang="en-US" dirty="0" smtClean="0"/>
            <a:t>Social</a:t>
          </a:r>
          <a:endParaRPr lang="en-US" dirty="0"/>
        </a:p>
      </dgm:t>
    </dgm:pt>
    <dgm:pt modelId="{EA5E2ED9-7EEF-4D40-916C-9B1BE61F41F9}" type="parTrans" cxnId="{F8CC031B-3D06-4C7D-AB77-F8C75F96329E}">
      <dgm:prSet/>
      <dgm:spPr/>
      <dgm:t>
        <a:bodyPr/>
        <a:lstStyle/>
        <a:p>
          <a:endParaRPr lang="en-US"/>
        </a:p>
      </dgm:t>
    </dgm:pt>
    <dgm:pt modelId="{9B62F670-2BDF-4030-B040-0BFB9DB4C898}" type="sibTrans" cxnId="{F8CC031B-3D06-4C7D-AB77-F8C75F96329E}">
      <dgm:prSet/>
      <dgm:spPr/>
      <dgm:t>
        <a:bodyPr/>
        <a:lstStyle/>
        <a:p>
          <a:endParaRPr lang="en-US"/>
        </a:p>
      </dgm:t>
    </dgm:pt>
    <dgm:pt modelId="{99186F94-4190-4A37-9507-188B6710A110}" type="pres">
      <dgm:prSet presAssocID="{B25CB0D7-DC4A-410A-B559-D51BEBAE95A3}" presName="compositeShape" presStyleCnt="0">
        <dgm:presLayoutVars>
          <dgm:chMax val="7"/>
          <dgm:dir/>
          <dgm:resizeHandles val="exact"/>
        </dgm:presLayoutVars>
      </dgm:prSet>
      <dgm:spPr/>
    </dgm:pt>
    <dgm:pt modelId="{8B82E938-154F-404D-91BC-3F513AB0D5FB}" type="pres">
      <dgm:prSet presAssocID="{B25CB0D7-DC4A-410A-B559-D51BEBAE95A3}" presName="wedge1" presStyleLbl="node1" presStyleIdx="0" presStyleCnt="5" custLinFactNeighborX="-3177" custLinFactNeighborY="3981"/>
      <dgm:spPr/>
      <dgm:t>
        <a:bodyPr/>
        <a:lstStyle/>
        <a:p>
          <a:endParaRPr lang="en-US"/>
        </a:p>
      </dgm:t>
    </dgm:pt>
    <dgm:pt modelId="{33DF71A4-606A-4B66-B8F9-9132A11DD1DE}" type="pres">
      <dgm:prSet presAssocID="{B25CB0D7-DC4A-410A-B559-D51BEBAE95A3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8EF49-19D4-4508-9EF9-EAFBEDAD1ED1}" type="pres">
      <dgm:prSet presAssocID="{B25CB0D7-DC4A-410A-B559-D51BEBAE95A3}" presName="wedge2" presStyleLbl="node1" presStyleIdx="1" presStyleCnt="5"/>
      <dgm:spPr/>
      <dgm:t>
        <a:bodyPr/>
        <a:lstStyle/>
        <a:p>
          <a:endParaRPr lang="en-US"/>
        </a:p>
      </dgm:t>
    </dgm:pt>
    <dgm:pt modelId="{F4FB0C27-3291-4688-82BF-463EDE41ADF5}" type="pres">
      <dgm:prSet presAssocID="{B25CB0D7-DC4A-410A-B559-D51BEBAE95A3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6075B-ACEB-4B04-8BD0-D3F096070235}" type="pres">
      <dgm:prSet presAssocID="{B25CB0D7-DC4A-410A-B559-D51BEBAE95A3}" presName="wedge3" presStyleLbl="node1" presStyleIdx="2" presStyleCnt="5"/>
      <dgm:spPr/>
      <dgm:t>
        <a:bodyPr/>
        <a:lstStyle/>
        <a:p>
          <a:endParaRPr lang="en-US"/>
        </a:p>
      </dgm:t>
    </dgm:pt>
    <dgm:pt modelId="{1275BC5C-82DE-4AFB-AFE6-9DEA0F7CE05A}" type="pres">
      <dgm:prSet presAssocID="{B25CB0D7-DC4A-410A-B559-D51BEBAE95A3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16745-7556-4BB3-B35B-B1F5E7522B77}" type="pres">
      <dgm:prSet presAssocID="{B25CB0D7-DC4A-410A-B559-D51BEBAE95A3}" presName="wedge4" presStyleLbl="node1" presStyleIdx="3" presStyleCnt="5"/>
      <dgm:spPr/>
      <dgm:t>
        <a:bodyPr/>
        <a:lstStyle/>
        <a:p>
          <a:endParaRPr lang="en-US"/>
        </a:p>
      </dgm:t>
    </dgm:pt>
    <dgm:pt modelId="{7DC9DE8D-4489-4232-844D-A4A9709F94A7}" type="pres">
      <dgm:prSet presAssocID="{B25CB0D7-DC4A-410A-B559-D51BEBAE95A3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0A600F-09A8-4516-95C2-ED57AE1CBE1F}" type="pres">
      <dgm:prSet presAssocID="{B25CB0D7-DC4A-410A-B559-D51BEBAE95A3}" presName="wedge5" presStyleLbl="node1" presStyleIdx="4" presStyleCnt="5"/>
      <dgm:spPr/>
      <dgm:t>
        <a:bodyPr/>
        <a:lstStyle/>
        <a:p>
          <a:endParaRPr lang="en-US"/>
        </a:p>
      </dgm:t>
    </dgm:pt>
    <dgm:pt modelId="{997E3E39-F0A5-45D7-A6D8-CB5236891FCB}" type="pres">
      <dgm:prSet presAssocID="{B25CB0D7-DC4A-410A-B559-D51BEBAE95A3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F8C5AC-6B85-4FE6-8E8D-58DC33288B13}" srcId="{B25CB0D7-DC4A-410A-B559-D51BEBAE95A3}" destId="{CC18E91E-371A-4A3A-9EAA-8720B6D372BC}" srcOrd="3" destOrd="0" parTransId="{4DCCF0EE-8BB9-4BD7-A230-DB8B1375B72B}" sibTransId="{0A86CF47-CD4C-4B63-A10F-A80EEBB7C188}"/>
    <dgm:cxn modelId="{380781A8-8282-4491-8BFF-29A22AA61F8C}" type="presOf" srcId="{BC863866-E661-4F74-B75D-08417D77FF6A}" destId="{E106075B-ACEB-4B04-8BD0-D3F096070235}" srcOrd="0" destOrd="0" presId="urn:microsoft.com/office/officeart/2005/8/layout/chart3"/>
    <dgm:cxn modelId="{CA42D2BE-015E-4AC7-96AE-37F1355B4D86}" srcId="{B25CB0D7-DC4A-410A-B559-D51BEBAE95A3}" destId="{BC863866-E661-4F74-B75D-08417D77FF6A}" srcOrd="2" destOrd="0" parTransId="{15A5DE7F-6EB9-489F-9152-B4A1BC567EEB}" sibTransId="{CD7A4017-83F3-43F2-9C98-FD1288404310}"/>
    <dgm:cxn modelId="{4C75D28E-BBF0-4DD7-8393-D4AECF1AC854}" type="presOf" srcId="{635EEE19-B238-46C1-98C2-3781D644D17E}" destId="{96C8EF49-19D4-4508-9EF9-EAFBEDAD1ED1}" srcOrd="0" destOrd="0" presId="urn:microsoft.com/office/officeart/2005/8/layout/chart3"/>
    <dgm:cxn modelId="{1EDBB859-4826-4DEF-BFBF-D68F8301A71D}" type="presOf" srcId="{55C39FCD-7091-43F4-943A-3D8628497529}" destId="{997E3E39-F0A5-45D7-A6D8-CB5236891FCB}" srcOrd="1" destOrd="0" presId="urn:microsoft.com/office/officeart/2005/8/layout/chart3"/>
    <dgm:cxn modelId="{F8CC031B-3D06-4C7D-AB77-F8C75F96329E}" srcId="{B25CB0D7-DC4A-410A-B559-D51BEBAE95A3}" destId="{55C39FCD-7091-43F4-943A-3D8628497529}" srcOrd="4" destOrd="0" parTransId="{EA5E2ED9-7EEF-4D40-916C-9B1BE61F41F9}" sibTransId="{9B62F670-2BDF-4030-B040-0BFB9DB4C898}"/>
    <dgm:cxn modelId="{89050A52-A26E-4163-844D-B7DBC482FCFD}" type="presOf" srcId="{CC18E91E-371A-4A3A-9EAA-8720B6D372BC}" destId="{7DC9DE8D-4489-4232-844D-A4A9709F94A7}" srcOrd="1" destOrd="0" presId="urn:microsoft.com/office/officeart/2005/8/layout/chart3"/>
    <dgm:cxn modelId="{1553E435-6E24-4528-ADE9-D085AC136C35}" type="presOf" srcId="{CC18E91E-371A-4A3A-9EAA-8720B6D372BC}" destId="{25A16745-7556-4BB3-B35B-B1F5E7522B77}" srcOrd="0" destOrd="0" presId="urn:microsoft.com/office/officeart/2005/8/layout/chart3"/>
    <dgm:cxn modelId="{FF78F990-1520-4F38-AA89-C1CBDD205DAB}" type="presOf" srcId="{B25CB0D7-DC4A-410A-B559-D51BEBAE95A3}" destId="{99186F94-4190-4A37-9507-188B6710A110}" srcOrd="0" destOrd="0" presId="urn:microsoft.com/office/officeart/2005/8/layout/chart3"/>
    <dgm:cxn modelId="{6DE1C52C-FED9-4D21-B5ED-CFF69C4BAF1A}" type="presOf" srcId="{E85C201A-3CEB-406C-8FFA-0CF58DF283B8}" destId="{8B82E938-154F-404D-91BC-3F513AB0D5FB}" srcOrd="0" destOrd="0" presId="urn:microsoft.com/office/officeart/2005/8/layout/chart3"/>
    <dgm:cxn modelId="{C4C852B5-2380-41E6-A9A9-3DE063F7AC58}" srcId="{B25CB0D7-DC4A-410A-B559-D51BEBAE95A3}" destId="{635EEE19-B238-46C1-98C2-3781D644D17E}" srcOrd="1" destOrd="0" parTransId="{67537859-9AB4-4223-8ADB-1DD03111A583}" sibTransId="{FAEEF7BB-7C23-483F-8C96-3D68CB280C71}"/>
    <dgm:cxn modelId="{91BD5552-EE67-4E80-93F6-1511E16630A1}" srcId="{B25CB0D7-DC4A-410A-B559-D51BEBAE95A3}" destId="{E85C201A-3CEB-406C-8FFA-0CF58DF283B8}" srcOrd="0" destOrd="0" parTransId="{FAE14DC9-774D-420B-8104-132A02ED1BB0}" sibTransId="{0C679B2B-5F16-4ECD-8238-C1C88E254772}"/>
    <dgm:cxn modelId="{DDEB6DFF-0A11-4040-AB06-6571E42887AA}" type="presOf" srcId="{BC863866-E661-4F74-B75D-08417D77FF6A}" destId="{1275BC5C-82DE-4AFB-AFE6-9DEA0F7CE05A}" srcOrd="1" destOrd="0" presId="urn:microsoft.com/office/officeart/2005/8/layout/chart3"/>
    <dgm:cxn modelId="{FEEFC374-B50C-4986-9497-2BC55A25E91F}" type="presOf" srcId="{55C39FCD-7091-43F4-943A-3D8628497529}" destId="{600A600F-09A8-4516-95C2-ED57AE1CBE1F}" srcOrd="0" destOrd="0" presId="urn:microsoft.com/office/officeart/2005/8/layout/chart3"/>
    <dgm:cxn modelId="{31227C13-D89A-46C2-872D-094AC7474E68}" type="presOf" srcId="{635EEE19-B238-46C1-98C2-3781D644D17E}" destId="{F4FB0C27-3291-4688-82BF-463EDE41ADF5}" srcOrd="1" destOrd="0" presId="urn:microsoft.com/office/officeart/2005/8/layout/chart3"/>
    <dgm:cxn modelId="{07700ADD-B6C7-4907-92A8-477D43F974E3}" type="presOf" srcId="{E85C201A-3CEB-406C-8FFA-0CF58DF283B8}" destId="{33DF71A4-606A-4B66-B8F9-9132A11DD1DE}" srcOrd="1" destOrd="0" presId="urn:microsoft.com/office/officeart/2005/8/layout/chart3"/>
    <dgm:cxn modelId="{2247C333-ADBF-43D6-9559-914F3B150A0C}" type="presParOf" srcId="{99186F94-4190-4A37-9507-188B6710A110}" destId="{8B82E938-154F-404D-91BC-3F513AB0D5FB}" srcOrd="0" destOrd="0" presId="urn:microsoft.com/office/officeart/2005/8/layout/chart3"/>
    <dgm:cxn modelId="{D60337EC-6F28-4250-9046-CF77670908E3}" type="presParOf" srcId="{99186F94-4190-4A37-9507-188B6710A110}" destId="{33DF71A4-606A-4B66-B8F9-9132A11DD1DE}" srcOrd="1" destOrd="0" presId="urn:microsoft.com/office/officeart/2005/8/layout/chart3"/>
    <dgm:cxn modelId="{E3D7ABA2-2244-4571-BF5A-FAD4060C3722}" type="presParOf" srcId="{99186F94-4190-4A37-9507-188B6710A110}" destId="{96C8EF49-19D4-4508-9EF9-EAFBEDAD1ED1}" srcOrd="2" destOrd="0" presId="urn:microsoft.com/office/officeart/2005/8/layout/chart3"/>
    <dgm:cxn modelId="{7D912B0F-AAE6-4DB5-9B73-211889F3CB2F}" type="presParOf" srcId="{99186F94-4190-4A37-9507-188B6710A110}" destId="{F4FB0C27-3291-4688-82BF-463EDE41ADF5}" srcOrd="3" destOrd="0" presId="urn:microsoft.com/office/officeart/2005/8/layout/chart3"/>
    <dgm:cxn modelId="{1560DAC6-894E-4C66-904E-D710D91DE44C}" type="presParOf" srcId="{99186F94-4190-4A37-9507-188B6710A110}" destId="{E106075B-ACEB-4B04-8BD0-D3F096070235}" srcOrd="4" destOrd="0" presId="urn:microsoft.com/office/officeart/2005/8/layout/chart3"/>
    <dgm:cxn modelId="{C0290107-F026-4736-9BA6-3A452442F108}" type="presParOf" srcId="{99186F94-4190-4A37-9507-188B6710A110}" destId="{1275BC5C-82DE-4AFB-AFE6-9DEA0F7CE05A}" srcOrd="5" destOrd="0" presId="urn:microsoft.com/office/officeart/2005/8/layout/chart3"/>
    <dgm:cxn modelId="{FB8E2F44-87E0-49A2-A1A7-640999CE3D68}" type="presParOf" srcId="{99186F94-4190-4A37-9507-188B6710A110}" destId="{25A16745-7556-4BB3-B35B-B1F5E7522B77}" srcOrd="6" destOrd="0" presId="urn:microsoft.com/office/officeart/2005/8/layout/chart3"/>
    <dgm:cxn modelId="{CFDC85E9-EB3C-44B8-91D9-F597C6A85998}" type="presParOf" srcId="{99186F94-4190-4A37-9507-188B6710A110}" destId="{7DC9DE8D-4489-4232-844D-A4A9709F94A7}" srcOrd="7" destOrd="0" presId="urn:microsoft.com/office/officeart/2005/8/layout/chart3"/>
    <dgm:cxn modelId="{11200734-8906-4EF6-AAC1-92815AAA177B}" type="presParOf" srcId="{99186F94-4190-4A37-9507-188B6710A110}" destId="{600A600F-09A8-4516-95C2-ED57AE1CBE1F}" srcOrd="8" destOrd="0" presId="urn:microsoft.com/office/officeart/2005/8/layout/chart3"/>
    <dgm:cxn modelId="{BF02B721-F25F-41FA-9013-1C23CE059609}" type="presParOf" srcId="{99186F94-4190-4A37-9507-188B6710A110}" destId="{997E3E39-F0A5-45D7-A6D8-CB5236891FCB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042E405-39DD-47A3-AB0F-1F89828D3FF1}" type="doc">
      <dgm:prSet loTypeId="urn:microsoft.com/office/officeart/2005/8/layout/radial4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97A8880-747B-4AB5-8A67-DFBDC19283F9}">
      <dgm:prSet phldrT="[Text]"/>
      <dgm:spPr/>
      <dgm:t>
        <a:bodyPr/>
        <a:lstStyle/>
        <a:p>
          <a:r>
            <a:rPr lang="en-US" dirty="0" smtClean="0"/>
            <a:t>Levels of Risk</a:t>
          </a:r>
          <a:endParaRPr lang="en-US" dirty="0"/>
        </a:p>
      </dgm:t>
    </dgm:pt>
    <dgm:pt modelId="{1AE6F641-70AB-43AA-A5CE-9438069B04A5}" type="parTrans" cxnId="{DB8E9286-1709-4339-BC5E-6FE1DC52D472}">
      <dgm:prSet/>
      <dgm:spPr/>
      <dgm:t>
        <a:bodyPr/>
        <a:lstStyle/>
        <a:p>
          <a:endParaRPr lang="en-US"/>
        </a:p>
      </dgm:t>
    </dgm:pt>
    <dgm:pt modelId="{94742186-C77F-4033-B975-89B9BE6A5C78}" type="sibTrans" cxnId="{DB8E9286-1709-4339-BC5E-6FE1DC52D472}">
      <dgm:prSet/>
      <dgm:spPr/>
      <dgm:t>
        <a:bodyPr/>
        <a:lstStyle/>
        <a:p>
          <a:endParaRPr lang="en-US"/>
        </a:p>
      </dgm:t>
    </dgm:pt>
    <dgm:pt modelId="{D0970D8B-5DFE-40AC-BFF0-F4B02144230C}">
      <dgm:prSet phldrT="[Text]"/>
      <dgm:spPr/>
      <dgm:t>
        <a:bodyPr/>
        <a:lstStyle/>
        <a:p>
          <a:r>
            <a:rPr lang="en-US" b="1" u="sng" dirty="0" smtClean="0">
              <a:latin typeface="Bradley Hand ITC" pitchFamily="66" charset="0"/>
            </a:rPr>
            <a:t>S</a:t>
          </a:r>
          <a:r>
            <a:rPr lang="en-US" dirty="0" smtClean="0">
              <a:latin typeface="Bradley Hand ITC" pitchFamily="66" charset="0"/>
            </a:rPr>
            <a:t>oon</a:t>
          </a:r>
          <a:endParaRPr lang="en-US" dirty="0"/>
        </a:p>
      </dgm:t>
    </dgm:pt>
    <dgm:pt modelId="{74E7EAF0-55A7-4E76-B19A-57BE676A7E9C}" type="parTrans" cxnId="{54C3404F-26D6-46AD-AB87-327EFAABDB23}">
      <dgm:prSet/>
      <dgm:spPr/>
      <dgm:t>
        <a:bodyPr/>
        <a:lstStyle/>
        <a:p>
          <a:endParaRPr lang="en-US"/>
        </a:p>
      </dgm:t>
    </dgm:pt>
    <dgm:pt modelId="{1A83556D-93C0-482C-9EE8-B19F72DF8168}" type="sibTrans" cxnId="{54C3404F-26D6-46AD-AB87-327EFAABDB23}">
      <dgm:prSet/>
      <dgm:spPr/>
      <dgm:t>
        <a:bodyPr/>
        <a:lstStyle/>
        <a:p>
          <a:endParaRPr lang="en-US"/>
        </a:p>
      </dgm:t>
    </dgm:pt>
    <dgm:pt modelId="{88CC6819-6704-436B-97E4-2073DD331573}">
      <dgm:prSet/>
      <dgm:spPr/>
      <dgm:t>
        <a:bodyPr/>
        <a:lstStyle/>
        <a:p>
          <a:r>
            <a:rPr lang="en-US" b="1" u="sng" dirty="0" smtClean="0">
              <a:latin typeface="Bradley Hand ITC" pitchFamily="66" charset="0"/>
            </a:rPr>
            <a:t>S</a:t>
          </a:r>
          <a:r>
            <a:rPr lang="en-US" dirty="0" smtClean="0">
              <a:latin typeface="Bradley Hand ITC" pitchFamily="66" charset="0"/>
            </a:rPr>
            <a:t>evere</a:t>
          </a:r>
        </a:p>
      </dgm:t>
    </dgm:pt>
    <dgm:pt modelId="{E61D4C21-55AA-4C4E-9D2E-07DDF19BAF9B}" type="parTrans" cxnId="{36B7B19E-69AF-48C0-B582-9530B84451BE}">
      <dgm:prSet/>
      <dgm:spPr/>
      <dgm:t>
        <a:bodyPr/>
        <a:lstStyle/>
        <a:p>
          <a:endParaRPr lang="en-US"/>
        </a:p>
      </dgm:t>
    </dgm:pt>
    <dgm:pt modelId="{F55542E7-9BBB-4F6D-977A-6B97A17F4C8A}" type="sibTrans" cxnId="{36B7B19E-69AF-48C0-B582-9530B84451BE}">
      <dgm:prSet/>
      <dgm:spPr/>
      <dgm:t>
        <a:bodyPr/>
        <a:lstStyle/>
        <a:p>
          <a:endParaRPr lang="en-US"/>
        </a:p>
      </dgm:t>
    </dgm:pt>
    <dgm:pt modelId="{28D87AC6-6ED2-45AA-A6BA-1E7CD252E40C}">
      <dgm:prSet custT="1"/>
      <dgm:spPr/>
      <dgm:t>
        <a:bodyPr/>
        <a:lstStyle/>
        <a:p>
          <a:r>
            <a:rPr lang="en-US" sz="4000" b="1" u="sng" dirty="0" smtClean="0">
              <a:latin typeface="Bradley Hand ITC" pitchFamily="66" charset="0"/>
            </a:rPr>
            <a:t>S</a:t>
          </a:r>
          <a:r>
            <a:rPr lang="en-US" sz="4000" dirty="0" smtClean="0">
              <a:latin typeface="Bradley Hand ITC" pitchFamily="66" charset="0"/>
            </a:rPr>
            <a:t>ure</a:t>
          </a:r>
          <a:r>
            <a:rPr lang="en-US" sz="2900" dirty="0" smtClean="0">
              <a:latin typeface="Bradley Hand ITC" pitchFamily="66" charset="0"/>
            </a:rPr>
            <a:t> </a:t>
          </a:r>
          <a:r>
            <a:rPr lang="en-US" sz="1800" dirty="0" smtClean="0"/>
            <a:t>(likely)</a:t>
          </a:r>
        </a:p>
      </dgm:t>
    </dgm:pt>
    <dgm:pt modelId="{7B8A8F8D-536D-4C9B-B8EA-699FB1393826}" type="parTrans" cxnId="{AB8B079F-D5F2-4099-AF89-D33562405786}">
      <dgm:prSet/>
      <dgm:spPr/>
      <dgm:t>
        <a:bodyPr/>
        <a:lstStyle/>
        <a:p>
          <a:endParaRPr lang="en-US"/>
        </a:p>
      </dgm:t>
    </dgm:pt>
    <dgm:pt modelId="{04F21351-5055-4228-AA81-64AB5FC477D0}" type="sibTrans" cxnId="{AB8B079F-D5F2-4099-AF89-D33562405786}">
      <dgm:prSet/>
      <dgm:spPr/>
      <dgm:t>
        <a:bodyPr/>
        <a:lstStyle/>
        <a:p>
          <a:endParaRPr lang="en-US"/>
        </a:p>
      </dgm:t>
    </dgm:pt>
    <dgm:pt modelId="{DFB6142E-5573-42A0-A508-8496B11BD968}" type="pres">
      <dgm:prSet presAssocID="{4042E405-39DD-47A3-AB0F-1F89828D3FF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B36FB7-0E25-4FC7-B2FA-300602DE74B2}" type="pres">
      <dgm:prSet presAssocID="{697A8880-747B-4AB5-8A67-DFBDC19283F9}" presName="centerShape" presStyleLbl="node0" presStyleIdx="0" presStyleCnt="1"/>
      <dgm:spPr/>
      <dgm:t>
        <a:bodyPr/>
        <a:lstStyle/>
        <a:p>
          <a:endParaRPr lang="en-US"/>
        </a:p>
      </dgm:t>
    </dgm:pt>
    <dgm:pt modelId="{FC2E5D1C-5AB9-45F0-8AD3-493CED770F0B}" type="pres">
      <dgm:prSet presAssocID="{74E7EAF0-55A7-4E76-B19A-57BE676A7E9C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E5358B51-6F75-4EAC-BFA9-ACBAFED324F0}" type="pres">
      <dgm:prSet presAssocID="{D0970D8B-5DFE-40AC-BFF0-F4B02144230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2C5E40-A5CF-42D8-884F-BF39BC48FC2C}" type="pres">
      <dgm:prSet presAssocID="{E61D4C21-55AA-4C4E-9D2E-07DDF19BAF9B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32CFB760-EC7E-420D-B1B7-3B690DC19CA3}" type="pres">
      <dgm:prSet presAssocID="{88CC6819-6704-436B-97E4-2073DD33157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185F53-44C9-47DB-94DF-82CEEA0A3744}" type="pres">
      <dgm:prSet presAssocID="{7B8A8F8D-536D-4C9B-B8EA-699FB1393826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A7B0AFD9-A9CA-448B-8B76-C98869029756}" type="pres">
      <dgm:prSet presAssocID="{28D87AC6-6ED2-45AA-A6BA-1E7CD252E40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C9DB57-A2F2-47A5-BB09-C8C32868489B}" type="presOf" srcId="{7B8A8F8D-536D-4C9B-B8EA-699FB1393826}" destId="{9C185F53-44C9-47DB-94DF-82CEEA0A3744}" srcOrd="0" destOrd="0" presId="urn:microsoft.com/office/officeart/2005/8/layout/radial4"/>
    <dgm:cxn modelId="{54C3404F-26D6-46AD-AB87-327EFAABDB23}" srcId="{697A8880-747B-4AB5-8A67-DFBDC19283F9}" destId="{D0970D8B-5DFE-40AC-BFF0-F4B02144230C}" srcOrd="0" destOrd="0" parTransId="{74E7EAF0-55A7-4E76-B19A-57BE676A7E9C}" sibTransId="{1A83556D-93C0-482C-9EE8-B19F72DF8168}"/>
    <dgm:cxn modelId="{36B7B19E-69AF-48C0-B582-9530B84451BE}" srcId="{697A8880-747B-4AB5-8A67-DFBDC19283F9}" destId="{88CC6819-6704-436B-97E4-2073DD331573}" srcOrd="1" destOrd="0" parTransId="{E61D4C21-55AA-4C4E-9D2E-07DDF19BAF9B}" sibTransId="{F55542E7-9BBB-4F6D-977A-6B97A17F4C8A}"/>
    <dgm:cxn modelId="{10B31D87-DED0-45F6-8897-CC22397F35F9}" type="presOf" srcId="{4042E405-39DD-47A3-AB0F-1F89828D3FF1}" destId="{DFB6142E-5573-42A0-A508-8496B11BD968}" srcOrd="0" destOrd="0" presId="urn:microsoft.com/office/officeart/2005/8/layout/radial4"/>
    <dgm:cxn modelId="{144A4516-1AFD-4465-8DD8-CE5F63070E39}" type="presOf" srcId="{28D87AC6-6ED2-45AA-A6BA-1E7CD252E40C}" destId="{A7B0AFD9-A9CA-448B-8B76-C98869029756}" srcOrd="0" destOrd="0" presId="urn:microsoft.com/office/officeart/2005/8/layout/radial4"/>
    <dgm:cxn modelId="{AB8B079F-D5F2-4099-AF89-D33562405786}" srcId="{697A8880-747B-4AB5-8A67-DFBDC19283F9}" destId="{28D87AC6-6ED2-45AA-A6BA-1E7CD252E40C}" srcOrd="2" destOrd="0" parTransId="{7B8A8F8D-536D-4C9B-B8EA-699FB1393826}" sibTransId="{04F21351-5055-4228-AA81-64AB5FC477D0}"/>
    <dgm:cxn modelId="{4A564264-D589-49C6-AA79-83977498230C}" type="presOf" srcId="{E61D4C21-55AA-4C4E-9D2E-07DDF19BAF9B}" destId="{722C5E40-A5CF-42D8-884F-BF39BC48FC2C}" srcOrd="0" destOrd="0" presId="urn:microsoft.com/office/officeart/2005/8/layout/radial4"/>
    <dgm:cxn modelId="{A219928B-6C32-4630-AAF3-121B3D03F799}" type="presOf" srcId="{74E7EAF0-55A7-4E76-B19A-57BE676A7E9C}" destId="{FC2E5D1C-5AB9-45F0-8AD3-493CED770F0B}" srcOrd="0" destOrd="0" presId="urn:microsoft.com/office/officeart/2005/8/layout/radial4"/>
    <dgm:cxn modelId="{54E09E24-DDAC-46BA-AD08-59805339F9E8}" type="presOf" srcId="{88CC6819-6704-436B-97E4-2073DD331573}" destId="{32CFB760-EC7E-420D-B1B7-3B690DC19CA3}" srcOrd="0" destOrd="0" presId="urn:microsoft.com/office/officeart/2005/8/layout/radial4"/>
    <dgm:cxn modelId="{73B4BE33-EDCB-4F2C-B844-573DEA50459F}" type="presOf" srcId="{697A8880-747B-4AB5-8A67-DFBDC19283F9}" destId="{EBB36FB7-0E25-4FC7-B2FA-300602DE74B2}" srcOrd="0" destOrd="0" presId="urn:microsoft.com/office/officeart/2005/8/layout/radial4"/>
    <dgm:cxn modelId="{DB8E9286-1709-4339-BC5E-6FE1DC52D472}" srcId="{4042E405-39DD-47A3-AB0F-1F89828D3FF1}" destId="{697A8880-747B-4AB5-8A67-DFBDC19283F9}" srcOrd="0" destOrd="0" parTransId="{1AE6F641-70AB-43AA-A5CE-9438069B04A5}" sibTransId="{94742186-C77F-4033-B975-89B9BE6A5C78}"/>
    <dgm:cxn modelId="{EF44BEA3-34CF-4E7E-8A01-5838CE50A5A8}" type="presOf" srcId="{D0970D8B-5DFE-40AC-BFF0-F4B02144230C}" destId="{E5358B51-6F75-4EAC-BFA9-ACBAFED324F0}" srcOrd="0" destOrd="0" presId="urn:microsoft.com/office/officeart/2005/8/layout/radial4"/>
    <dgm:cxn modelId="{496A2293-0DBE-42A2-81CB-CA516CF0D95F}" type="presParOf" srcId="{DFB6142E-5573-42A0-A508-8496B11BD968}" destId="{EBB36FB7-0E25-4FC7-B2FA-300602DE74B2}" srcOrd="0" destOrd="0" presId="urn:microsoft.com/office/officeart/2005/8/layout/radial4"/>
    <dgm:cxn modelId="{411B851D-FE7F-4418-8E6C-27C4FD11D7F0}" type="presParOf" srcId="{DFB6142E-5573-42A0-A508-8496B11BD968}" destId="{FC2E5D1C-5AB9-45F0-8AD3-493CED770F0B}" srcOrd="1" destOrd="0" presId="urn:microsoft.com/office/officeart/2005/8/layout/radial4"/>
    <dgm:cxn modelId="{3447C018-0AF2-4A6F-AF7F-8096FDE72317}" type="presParOf" srcId="{DFB6142E-5573-42A0-A508-8496B11BD968}" destId="{E5358B51-6F75-4EAC-BFA9-ACBAFED324F0}" srcOrd="2" destOrd="0" presId="urn:microsoft.com/office/officeart/2005/8/layout/radial4"/>
    <dgm:cxn modelId="{C0A2165C-CD19-496C-8D55-F1FB64ECCE04}" type="presParOf" srcId="{DFB6142E-5573-42A0-A508-8496B11BD968}" destId="{722C5E40-A5CF-42D8-884F-BF39BC48FC2C}" srcOrd="3" destOrd="0" presId="urn:microsoft.com/office/officeart/2005/8/layout/radial4"/>
    <dgm:cxn modelId="{6952858E-E6B3-4EEC-9482-1EF799C12784}" type="presParOf" srcId="{DFB6142E-5573-42A0-A508-8496B11BD968}" destId="{32CFB760-EC7E-420D-B1B7-3B690DC19CA3}" srcOrd="4" destOrd="0" presId="urn:microsoft.com/office/officeart/2005/8/layout/radial4"/>
    <dgm:cxn modelId="{72470C91-9BEE-4DF3-AC0E-BC114F1527C5}" type="presParOf" srcId="{DFB6142E-5573-42A0-A508-8496B11BD968}" destId="{9C185F53-44C9-47DB-94DF-82CEEA0A3744}" srcOrd="5" destOrd="0" presId="urn:microsoft.com/office/officeart/2005/8/layout/radial4"/>
    <dgm:cxn modelId="{A4C71F23-E2A1-4984-A937-5B6AA1368EDC}" type="presParOf" srcId="{DFB6142E-5573-42A0-A508-8496B11BD968}" destId="{A7B0AFD9-A9CA-448B-8B76-C9886902975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25CB0D7-DC4A-410A-B559-D51BEBAE95A3}" type="doc">
      <dgm:prSet loTypeId="urn:microsoft.com/office/officeart/2005/8/layout/chart3" loCatId="relationship" qsTypeId="urn:microsoft.com/office/officeart/2005/8/quickstyle/simple2" qsCatId="simple" csTypeId="urn:microsoft.com/office/officeart/2005/8/colors/accent2_2" csCatId="accent2" phldr="1"/>
      <dgm:spPr/>
    </dgm:pt>
    <dgm:pt modelId="{E85C201A-3CEB-406C-8FFA-0CF58DF283B8}">
      <dgm:prSet phldrT="[Text]"/>
      <dgm:spPr/>
      <dgm:t>
        <a:bodyPr/>
        <a:lstStyle/>
        <a:p>
          <a:r>
            <a:rPr lang="en-US" dirty="0" smtClean="0"/>
            <a:t>Health and Functional status</a:t>
          </a:r>
          <a:endParaRPr lang="en-US" dirty="0"/>
        </a:p>
      </dgm:t>
    </dgm:pt>
    <dgm:pt modelId="{FAE14DC9-774D-420B-8104-132A02ED1BB0}" type="parTrans" cxnId="{91BD5552-EE67-4E80-93F6-1511E16630A1}">
      <dgm:prSet/>
      <dgm:spPr/>
      <dgm:t>
        <a:bodyPr/>
        <a:lstStyle/>
        <a:p>
          <a:endParaRPr lang="en-US"/>
        </a:p>
      </dgm:t>
    </dgm:pt>
    <dgm:pt modelId="{0C679B2B-5F16-4ECD-8238-C1C88E254772}" type="sibTrans" cxnId="{91BD5552-EE67-4E80-93F6-1511E16630A1}">
      <dgm:prSet/>
      <dgm:spPr/>
      <dgm:t>
        <a:bodyPr/>
        <a:lstStyle/>
        <a:p>
          <a:endParaRPr lang="en-US"/>
        </a:p>
      </dgm:t>
    </dgm:pt>
    <dgm:pt modelId="{635EEE19-B238-46C1-98C2-3781D644D17E}">
      <dgm:prSet/>
      <dgm:spPr/>
      <dgm:t>
        <a:bodyPr/>
        <a:lstStyle/>
        <a:p>
          <a:r>
            <a:rPr lang="en-US" dirty="0" smtClean="0"/>
            <a:t>Mental Health status and capacity</a:t>
          </a:r>
        </a:p>
      </dgm:t>
    </dgm:pt>
    <dgm:pt modelId="{67537859-9AB4-4223-8ADB-1DD03111A583}" type="parTrans" cxnId="{C4C852B5-2380-41E6-A9A9-3DE063F7AC58}">
      <dgm:prSet/>
      <dgm:spPr/>
      <dgm:t>
        <a:bodyPr/>
        <a:lstStyle/>
        <a:p>
          <a:endParaRPr lang="en-US"/>
        </a:p>
      </dgm:t>
    </dgm:pt>
    <dgm:pt modelId="{FAEEF7BB-7C23-483F-8C96-3D68CB280C71}" type="sibTrans" cxnId="{C4C852B5-2380-41E6-A9A9-3DE063F7AC58}">
      <dgm:prSet/>
      <dgm:spPr/>
      <dgm:t>
        <a:bodyPr/>
        <a:lstStyle/>
        <a:p>
          <a:endParaRPr lang="en-US"/>
        </a:p>
      </dgm:t>
    </dgm:pt>
    <dgm:pt modelId="{BC863866-E661-4F74-B75D-08417D77FF6A}">
      <dgm:prSet/>
      <dgm:spPr/>
      <dgm:t>
        <a:bodyPr/>
        <a:lstStyle/>
        <a:p>
          <a:r>
            <a:rPr lang="en-US" dirty="0" smtClean="0"/>
            <a:t>Living environment </a:t>
          </a:r>
        </a:p>
      </dgm:t>
    </dgm:pt>
    <dgm:pt modelId="{15A5DE7F-6EB9-489F-9152-B4A1BC567EEB}" type="parTrans" cxnId="{CA42D2BE-015E-4AC7-96AE-37F1355B4D86}">
      <dgm:prSet/>
      <dgm:spPr/>
      <dgm:t>
        <a:bodyPr/>
        <a:lstStyle/>
        <a:p>
          <a:endParaRPr lang="en-US"/>
        </a:p>
      </dgm:t>
    </dgm:pt>
    <dgm:pt modelId="{CD7A4017-83F3-43F2-9C98-FD1288404310}" type="sibTrans" cxnId="{CA42D2BE-015E-4AC7-96AE-37F1355B4D86}">
      <dgm:prSet/>
      <dgm:spPr/>
      <dgm:t>
        <a:bodyPr/>
        <a:lstStyle/>
        <a:p>
          <a:endParaRPr lang="en-US"/>
        </a:p>
      </dgm:t>
    </dgm:pt>
    <dgm:pt modelId="{CC18E91E-371A-4A3A-9EAA-8720B6D372BC}">
      <dgm:prSet/>
      <dgm:spPr/>
      <dgm:t>
        <a:bodyPr/>
        <a:lstStyle/>
        <a:p>
          <a:r>
            <a:rPr lang="en-US" dirty="0" smtClean="0"/>
            <a:t>Financial</a:t>
          </a:r>
        </a:p>
      </dgm:t>
    </dgm:pt>
    <dgm:pt modelId="{4DCCF0EE-8BB9-4BD7-A230-DB8B1375B72B}" type="parTrans" cxnId="{F1F8C5AC-6B85-4FE6-8E8D-58DC33288B13}">
      <dgm:prSet/>
      <dgm:spPr/>
      <dgm:t>
        <a:bodyPr/>
        <a:lstStyle/>
        <a:p>
          <a:endParaRPr lang="en-US"/>
        </a:p>
      </dgm:t>
    </dgm:pt>
    <dgm:pt modelId="{0A86CF47-CD4C-4B63-A10F-A80EEBB7C188}" type="sibTrans" cxnId="{F1F8C5AC-6B85-4FE6-8E8D-58DC33288B13}">
      <dgm:prSet/>
      <dgm:spPr/>
      <dgm:t>
        <a:bodyPr/>
        <a:lstStyle/>
        <a:p>
          <a:endParaRPr lang="en-US"/>
        </a:p>
      </dgm:t>
    </dgm:pt>
    <dgm:pt modelId="{55C39FCD-7091-43F4-943A-3D8628497529}">
      <dgm:prSet/>
      <dgm:spPr/>
      <dgm:t>
        <a:bodyPr/>
        <a:lstStyle/>
        <a:p>
          <a:r>
            <a:rPr lang="en-US" dirty="0" smtClean="0"/>
            <a:t>Social</a:t>
          </a:r>
          <a:endParaRPr lang="en-US" dirty="0"/>
        </a:p>
      </dgm:t>
    </dgm:pt>
    <dgm:pt modelId="{EA5E2ED9-7EEF-4D40-916C-9B1BE61F41F9}" type="parTrans" cxnId="{F8CC031B-3D06-4C7D-AB77-F8C75F96329E}">
      <dgm:prSet/>
      <dgm:spPr/>
      <dgm:t>
        <a:bodyPr/>
        <a:lstStyle/>
        <a:p>
          <a:endParaRPr lang="en-US"/>
        </a:p>
      </dgm:t>
    </dgm:pt>
    <dgm:pt modelId="{9B62F670-2BDF-4030-B040-0BFB9DB4C898}" type="sibTrans" cxnId="{F8CC031B-3D06-4C7D-AB77-F8C75F96329E}">
      <dgm:prSet/>
      <dgm:spPr/>
      <dgm:t>
        <a:bodyPr/>
        <a:lstStyle/>
        <a:p>
          <a:endParaRPr lang="en-US"/>
        </a:p>
      </dgm:t>
    </dgm:pt>
    <dgm:pt modelId="{99186F94-4190-4A37-9507-188B6710A110}" type="pres">
      <dgm:prSet presAssocID="{B25CB0D7-DC4A-410A-B559-D51BEBAE95A3}" presName="compositeShape" presStyleCnt="0">
        <dgm:presLayoutVars>
          <dgm:chMax val="7"/>
          <dgm:dir/>
          <dgm:resizeHandles val="exact"/>
        </dgm:presLayoutVars>
      </dgm:prSet>
      <dgm:spPr/>
    </dgm:pt>
    <dgm:pt modelId="{8B82E938-154F-404D-91BC-3F513AB0D5FB}" type="pres">
      <dgm:prSet presAssocID="{B25CB0D7-DC4A-410A-B559-D51BEBAE95A3}" presName="wedge1" presStyleLbl="node1" presStyleIdx="0" presStyleCnt="5" custLinFactNeighborX="-2144" custLinFactNeighborY="3981"/>
      <dgm:spPr/>
      <dgm:t>
        <a:bodyPr/>
        <a:lstStyle/>
        <a:p>
          <a:endParaRPr lang="en-US"/>
        </a:p>
      </dgm:t>
    </dgm:pt>
    <dgm:pt modelId="{33DF71A4-606A-4B66-B8F9-9132A11DD1DE}" type="pres">
      <dgm:prSet presAssocID="{B25CB0D7-DC4A-410A-B559-D51BEBAE95A3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8EF49-19D4-4508-9EF9-EAFBEDAD1ED1}" type="pres">
      <dgm:prSet presAssocID="{B25CB0D7-DC4A-410A-B559-D51BEBAE95A3}" presName="wedge2" presStyleLbl="node1" presStyleIdx="1" presStyleCnt="5"/>
      <dgm:spPr/>
      <dgm:t>
        <a:bodyPr/>
        <a:lstStyle/>
        <a:p>
          <a:endParaRPr lang="en-US"/>
        </a:p>
      </dgm:t>
    </dgm:pt>
    <dgm:pt modelId="{F4FB0C27-3291-4688-82BF-463EDE41ADF5}" type="pres">
      <dgm:prSet presAssocID="{B25CB0D7-DC4A-410A-B559-D51BEBAE95A3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6075B-ACEB-4B04-8BD0-D3F096070235}" type="pres">
      <dgm:prSet presAssocID="{B25CB0D7-DC4A-410A-B559-D51BEBAE95A3}" presName="wedge3" presStyleLbl="node1" presStyleIdx="2" presStyleCnt="5"/>
      <dgm:spPr/>
      <dgm:t>
        <a:bodyPr/>
        <a:lstStyle/>
        <a:p>
          <a:endParaRPr lang="en-US"/>
        </a:p>
      </dgm:t>
    </dgm:pt>
    <dgm:pt modelId="{1275BC5C-82DE-4AFB-AFE6-9DEA0F7CE05A}" type="pres">
      <dgm:prSet presAssocID="{B25CB0D7-DC4A-410A-B559-D51BEBAE95A3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16745-7556-4BB3-B35B-B1F5E7522B77}" type="pres">
      <dgm:prSet presAssocID="{B25CB0D7-DC4A-410A-B559-D51BEBAE95A3}" presName="wedge4" presStyleLbl="node1" presStyleIdx="3" presStyleCnt="5"/>
      <dgm:spPr/>
      <dgm:t>
        <a:bodyPr/>
        <a:lstStyle/>
        <a:p>
          <a:endParaRPr lang="en-US"/>
        </a:p>
      </dgm:t>
    </dgm:pt>
    <dgm:pt modelId="{7DC9DE8D-4489-4232-844D-A4A9709F94A7}" type="pres">
      <dgm:prSet presAssocID="{B25CB0D7-DC4A-410A-B559-D51BEBAE95A3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0A600F-09A8-4516-95C2-ED57AE1CBE1F}" type="pres">
      <dgm:prSet presAssocID="{B25CB0D7-DC4A-410A-B559-D51BEBAE95A3}" presName="wedge5" presStyleLbl="node1" presStyleIdx="4" presStyleCnt="5"/>
      <dgm:spPr/>
      <dgm:t>
        <a:bodyPr/>
        <a:lstStyle/>
        <a:p>
          <a:endParaRPr lang="en-US"/>
        </a:p>
      </dgm:t>
    </dgm:pt>
    <dgm:pt modelId="{997E3E39-F0A5-45D7-A6D8-CB5236891FCB}" type="pres">
      <dgm:prSet presAssocID="{B25CB0D7-DC4A-410A-B559-D51BEBAE95A3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F8C5AC-6B85-4FE6-8E8D-58DC33288B13}" srcId="{B25CB0D7-DC4A-410A-B559-D51BEBAE95A3}" destId="{CC18E91E-371A-4A3A-9EAA-8720B6D372BC}" srcOrd="3" destOrd="0" parTransId="{4DCCF0EE-8BB9-4BD7-A230-DB8B1375B72B}" sibTransId="{0A86CF47-CD4C-4B63-A10F-A80EEBB7C188}"/>
    <dgm:cxn modelId="{380781A8-8282-4491-8BFF-29A22AA61F8C}" type="presOf" srcId="{BC863866-E661-4F74-B75D-08417D77FF6A}" destId="{E106075B-ACEB-4B04-8BD0-D3F096070235}" srcOrd="0" destOrd="0" presId="urn:microsoft.com/office/officeart/2005/8/layout/chart3"/>
    <dgm:cxn modelId="{CA42D2BE-015E-4AC7-96AE-37F1355B4D86}" srcId="{B25CB0D7-DC4A-410A-B559-D51BEBAE95A3}" destId="{BC863866-E661-4F74-B75D-08417D77FF6A}" srcOrd="2" destOrd="0" parTransId="{15A5DE7F-6EB9-489F-9152-B4A1BC567EEB}" sibTransId="{CD7A4017-83F3-43F2-9C98-FD1288404310}"/>
    <dgm:cxn modelId="{4C75D28E-BBF0-4DD7-8393-D4AECF1AC854}" type="presOf" srcId="{635EEE19-B238-46C1-98C2-3781D644D17E}" destId="{96C8EF49-19D4-4508-9EF9-EAFBEDAD1ED1}" srcOrd="0" destOrd="0" presId="urn:microsoft.com/office/officeart/2005/8/layout/chart3"/>
    <dgm:cxn modelId="{1EDBB859-4826-4DEF-BFBF-D68F8301A71D}" type="presOf" srcId="{55C39FCD-7091-43F4-943A-3D8628497529}" destId="{997E3E39-F0A5-45D7-A6D8-CB5236891FCB}" srcOrd="1" destOrd="0" presId="urn:microsoft.com/office/officeart/2005/8/layout/chart3"/>
    <dgm:cxn modelId="{F8CC031B-3D06-4C7D-AB77-F8C75F96329E}" srcId="{B25CB0D7-DC4A-410A-B559-D51BEBAE95A3}" destId="{55C39FCD-7091-43F4-943A-3D8628497529}" srcOrd="4" destOrd="0" parTransId="{EA5E2ED9-7EEF-4D40-916C-9B1BE61F41F9}" sibTransId="{9B62F670-2BDF-4030-B040-0BFB9DB4C898}"/>
    <dgm:cxn modelId="{89050A52-A26E-4163-844D-B7DBC482FCFD}" type="presOf" srcId="{CC18E91E-371A-4A3A-9EAA-8720B6D372BC}" destId="{7DC9DE8D-4489-4232-844D-A4A9709F94A7}" srcOrd="1" destOrd="0" presId="urn:microsoft.com/office/officeart/2005/8/layout/chart3"/>
    <dgm:cxn modelId="{1553E435-6E24-4528-ADE9-D085AC136C35}" type="presOf" srcId="{CC18E91E-371A-4A3A-9EAA-8720B6D372BC}" destId="{25A16745-7556-4BB3-B35B-B1F5E7522B77}" srcOrd="0" destOrd="0" presId="urn:microsoft.com/office/officeart/2005/8/layout/chart3"/>
    <dgm:cxn modelId="{FF78F990-1520-4F38-AA89-C1CBDD205DAB}" type="presOf" srcId="{B25CB0D7-DC4A-410A-B559-D51BEBAE95A3}" destId="{99186F94-4190-4A37-9507-188B6710A110}" srcOrd="0" destOrd="0" presId="urn:microsoft.com/office/officeart/2005/8/layout/chart3"/>
    <dgm:cxn modelId="{6DE1C52C-FED9-4D21-B5ED-CFF69C4BAF1A}" type="presOf" srcId="{E85C201A-3CEB-406C-8FFA-0CF58DF283B8}" destId="{8B82E938-154F-404D-91BC-3F513AB0D5FB}" srcOrd="0" destOrd="0" presId="urn:microsoft.com/office/officeart/2005/8/layout/chart3"/>
    <dgm:cxn modelId="{C4C852B5-2380-41E6-A9A9-3DE063F7AC58}" srcId="{B25CB0D7-DC4A-410A-B559-D51BEBAE95A3}" destId="{635EEE19-B238-46C1-98C2-3781D644D17E}" srcOrd="1" destOrd="0" parTransId="{67537859-9AB4-4223-8ADB-1DD03111A583}" sibTransId="{FAEEF7BB-7C23-483F-8C96-3D68CB280C71}"/>
    <dgm:cxn modelId="{91BD5552-EE67-4E80-93F6-1511E16630A1}" srcId="{B25CB0D7-DC4A-410A-B559-D51BEBAE95A3}" destId="{E85C201A-3CEB-406C-8FFA-0CF58DF283B8}" srcOrd="0" destOrd="0" parTransId="{FAE14DC9-774D-420B-8104-132A02ED1BB0}" sibTransId="{0C679B2B-5F16-4ECD-8238-C1C88E254772}"/>
    <dgm:cxn modelId="{DDEB6DFF-0A11-4040-AB06-6571E42887AA}" type="presOf" srcId="{BC863866-E661-4F74-B75D-08417D77FF6A}" destId="{1275BC5C-82DE-4AFB-AFE6-9DEA0F7CE05A}" srcOrd="1" destOrd="0" presId="urn:microsoft.com/office/officeart/2005/8/layout/chart3"/>
    <dgm:cxn modelId="{FEEFC374-B50C-4986-9497-2BC55A25E91F}" type="presOf" srcId="{55C39FCD-7091-43F4-943A-3D8628497529}" destId="{600A600F-09A8-4516-95C2-ED57AE1CBE1F}" srcOrd="0" destOrd="0" presId="urn:microsoft.com/office/officeart/2005/8/layout/chart3"/>
    <dgm:cxn modelId="{31227C13-D89A-46C2-872D-094AC7474E68}" type="presOf" srcId="{635EEE19-B238-46C1-98C2-3781D644D17E}" destId="{F4FB0C27-3291-4688-82BF-463EDE41ADF5}" srcOrd="1" destOrd="0" presId="urn:microsoft.com/office/officeart/2005/8/layout/chart3"/>
    <dgm:cxn modelId="{07700ADD-B6C7-4907-92A8-477D43F974E3}" type="presOf" srcId="{E85C201A-3CEB-406C-8FFA-0CF58DF283B8}" destId="{33DF71A4-606A-4B66-B8F9-9132A11DD1DE}" srcOrd="1" destOrd="0" presId="urn:microsoft.com/office/officeart/2005/8/layout/chart3"/>
    <dgm:cxn modelId="{2247C333-ADBF-43D6-9559-914F3B150A0C}" type="presParOf" srcId="{99186F94-4190-4A37-9507-188B6710A110}" destId="{8B82E938-154F-404D-91BC-3F513AB0D5FB}" srcOrd="0" destOrd="0" presId="urn:microsoft.com/office/officeart/2005/8/layout/chart3"/>
    <dgm:cxn modelId="{D60337EC-6F28-4250-9046-CF77670908E3}" type="presParOf" srcId="{99186F94-4190-4A37-9507-188B6710A110}" destId="{33DF71A4-606A-4B66-B8F9-9132A11DD1DE}" srcOrd="1" destOrd="0" presId="urn:microsoft.com/office/officeart/2005/8/layout/chart3"/>
    <dgm:cxn modelId="{E3D7ABA2-2244-4571-BF5A-FAD4060C3722}" type="presParOf" srcId="{99186F94-4190-4A37-9507-188B6710A110}" destId="{96C8EF49-19D4-4508-9EF9-EAFBEDAD1ED1}" srcOrd="2" destOrd="0" presId="urn:microsoft.com/office/officeart/2005/8/layout/chart3"/>
    <dgm:cxn modelId="{7D912B0F-AAE6-4DB5-9B73-211889F3CB2F}" type="presParOf" srcId="{99186F94-4190-4A37-9507-188B6710A110}" destId="{F4FB0C27-3291-4688-82BF-463EDE41ADF5}" srcOrd="3" destOrd="0" presId="urn:microsoft.com/office/officeart/2005/8/layout/chart3"/>
    <dgm:cxn modelId="{1560DAC6-894E-4C66-904E-D710D91DE44C}" type="presParOf" srcId="{99186F94-4190-4A37-9507-188B6710A110}" destId="{E106075B-ACEB-4B04-8BD0-D3F096070235}" srcOrd="4" destOrd="0" presId="urn:microsoft.com/office/officeart/2005/8/layout/chart3"/>
    <dgm:cxn modelId="{C0290107-F026-4736-9BA6-3A452442F108}" type="presParOf" srcId="{99186F94-4190-4A37-9507-188B6710A110}" destId="{1275BC5C-82DE-4AFB-AFE6-9DEA0F7CE05A}" srcOrd="5" destOrd="0" presId="urn:microsoft.com/office/officeart/2005/8/layout/chart3"/>
    <dgm:cxn modelId="{FB8E2F44-87E0-49A2-A1A7-640999CE3D68}" type="presParOf" srcId="{99186F94-4190-4A37-9507-188B6710A110}" destId="{25A16745-7556-4BB3-B35B-B1F5E7522B77}" srcOrd="6" destOrd="0" presId="urn:microsoft.com/office/officeart/2005/8/layout/chart3"/>
    <dgm:cxn modelId="{CFDC85E9-EB3C-44B8-91D9-F597C6A85998}" type="presParOf" srcId="{99186F94-4190-4A37-9507-188B6710A110}" destId="{7DC9DE8D-4489-4232-844D-A4A9709F94A7}" srcOrd="7" destOrd="0" presId="urn:microsoft.com/office/officeart/2005/8/layout/chart3"/>
    <dgm:cxn modelId="{11200734-8906-4EF6-AAC1-92815AAA177B}" type="presParOf" srcId="{99186F94-4190-4A37-9507-188B6710A110}" destId="{600A600F-09A8-4516-95C2-ED57AE1CBE1F}" srcOrd="8" destOrd="0" presId="urn:microsoft.com/office/officeart/2005/8/layout/chart3"/>
    <dgm:cxn modelId="{BF02B721-F25F-41FA-9013-1C23CE059609}" type="presParOf" srcId="{99186F94-4190-4A37-9507-188B6710A110}" destId="{997E3E39-F0A5-45D7-A6D8-CB5236891FCB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A544831-3EE9-447B-ADAA-DF30A05EAB45}" type="doc">
      <dgm:prSet loTypeId="urn:microsoft.com/office/officeart/2005/8/layout/vList4#3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2ED3F7B-2537-4E91-94A8-2AC096BCE67B}">
      <dgm:prSet phldrT="[Text]" custT="1"/>
      <dgm:spPr/>
      <dgm:t>
        <a:bodyPr/>
        <a:lstStyle/>
        <a:p>
          <a:r>
            <a:rPr lang="en-US" sz="2000" b="1" dirty="0" smtClean="0">
              <a:latin typeface="Verdana" panose="020B0604030504040204" pitchFamily="34" charset="0"/>
              <a:ea typeface="Verdana" panose="020B0604030504040204" pitchFamily="34" charset="0"/>
            </a:rPr>
            <a:t>Functional assessment tools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5665051-C61C-4AE1-BBB4-789F46ABE5FF}" type="parTrans" cxnId="{F7AE1095-EF70-48DF-B280-555C2CC08B37}">
      <dgm:prSet/>
      <dgm:spPr/>
      <dgm:t>
        <a:bodyPr/>
        <a:lstStyle/>
        <a:p>
          <a:endParaRPr lang="en-US"/>
        </a:p>
      </dgm:t>
    </dgm:pt>
    <dgm:pt modelId="{EA328EE7-B0F6-4B1C-89FE-95C1BB6D684C}" type="sibTrans" cxnId="{F7AE1095-EF70-48DF-B280-555C2CC08B37}">
      <dgm:prSet/>
      <dgm:spPr/>
      <dgm:t>
        <a:bodyPr/>
        <a:lstStyle/>
        <a:p>
          <a:endParaRPr lang="en-US"/>
        </a:p>
      </dgm:t>
    </dgm:pt>
    <dgm:pt modelId="{5D0E1D27-90B4-422F-A148-1D85392A2504}">
      <dgm:prSet custT="1"/>
      <dgm:spPr/>
      <dgm:t>
        <a:bodyPr/>
        <a:lstStyle/>
        <a:p>
          <a:r>
            <a:rPr lang="en-US" sz="2000" b="1" dirty="0" smtClean="0">
              <a:latin typeface="Verdana" panose="020B0604030504040204" pitchFamily="34" charset="0"/>
              <a:ea typeface="Verdana" panose="020B0604030504040204" pitchFamily="34" charset="0"/>
            </a:rPr>
            <a:t>Cognitive assessment tools</a:t>
          </a:r>
          <a:endParaRPr lang="en-US" sz="2000" dirty="0" smtClean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EF9DFAC-2626-4D50-A65F-3019E2AFC8F2}" type="parTrans" cxnId="{C7D33A69-F783-4DB7-BCBC-5B014BF460D6}">
      <dgm:prSet/>
      <dgm:spPr/>
      <dgm:t>
        <a:bodyPr/>
        <a:lstStyle/>
        <a:p>
          <a:endParaRPr lang="en-US"/>
        </a:p>
      </dgm:t>
    </dgm:pt>
    <dgm:pt modelId="{786146B6-57DE-4149-8819-03E844AA7804}" type="sibTrans" cxnId="{C7D33A69-F783-4DB7-BCBC-5B014BF460D6}">
      <dgm:prSet/>
      <dgm:spPr/>
      <dgm:t>
        <a:bodyPr/>
        <a:lstStyle/>
        <a:p>
          <a:endParaRPr lang="en-US"/>
        </a:p>
      </dgm:t>
    </dgm:pt>
    <dgm:pt modelId="{F02533A9-701C-4478-950E-8111EB9C5534}">
      <dgm:prSet custT="1"/>
      <dgm:spPr/>
      <dgm:t>
        <a:bodyPr/>
        <a:lstStyle/>
        <a:p>
          <a:r>
            <a:rPr lang="en-US" sz="2000" b="1" dirty="0" smtClean="0">
              <a:latin typeface="Verdana" panose="020B0604030504040204" pitchFamily="34" charset="0"/>
              <a:ea typeface="Verdana" panose="020B0604030504040204" pitchFamily="34" charset="0"/>
            </a:rPr>
            <a:t>Self Care tools</a:t>
          </a:r>
          <a:endParaRPr lang="en-US" sz="2000" dirty="0" smtClean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850B2F4-919C-4296-BB24-5A167202FA9B}" type="parTrans" cxnId="{C4F3A440-31ED-4E90-B95F-C6927279DBCF}">
      <dgm:prSet/>
      <dgm:spPr/>
      <dgm:t>
        <a:bodyPr/>
        <a:lstStyle/>
        <a:p>
          <a:endParaRPr lang="en-US"/>
        </a:p>
      </dgm:t>
    </dgm:pt>
    <dgm:pt modelId="{AEEC1842-822F-4E97-A8E4-15C6323A7897}" type="sibTrans" cxnId="{C4F3A440-31ED-4E90-B95F-C6927279DBCF}">
      <dgm:prSet/>
      <dgm:spPr/>
      <dgm:t>
        <a:bodyPr/>
        <a:lstStyle/>
        <a:p>
          <a:endParaRPr lang="en-US"/>
        </a:p>
      </dgm:t>
    </dgm:pt>
    <dgm:pt modelId="{6A53E85D-C548-4D4A-A60D-C87290F1AAB5}">
      <dgm:prSet custT="1"/>
      <dgm:spPr/>
      <dgm:t>
        <a:bodyPr/>
        <a:lstStyle/>
        <a:p>
          <a:r>
            <a:rPr lang="en-US" sz="2000" b="1" dirty="0" smtClean="0">
              <a:latin typeface="Verdana" panose="020B0604030504040204" pitchFamily="34" charset="0"/>
              <a:ea typeface="Verdana" panose="020B0604030504040204" pitchFamily="34" charset="0"/>
            </a:rPr>
            <a:t>Lethality assessment tools</a:t>
          </a:r>
          <a:endParaRPr lang="en-US" sz="2000" dirty="0" smtClean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79D758E-30A2-4128-A2A2-62A7E20DF0FE}" type="parTrans" cxnId="{C7BAD9D0-D674-450B-8172-48996218EE64}">
      <dgm:prSet/>
      <dgm:spPr/>
      <dgm:t>
        <a:bodyPr/>
        <a:lstStyle/>
        <a:p>
          <a:endParaRPr lang="en-US"/>
        </a:p>
      </dgm:t>
    </dgm:pt>
    <dgm:pt modelId="{ED7EF985-E179-4851-A9ED-CCCAB1914402}" type="sibTrans" cxnId="{C7BAD9D0-D674-450B-8172-48996218EE64}">
      <dgm:prSet/>
      <dgm:spPr/>
      <dgm:t>
        <a:bodyPr/>
        <a:lstStyle/>
        <a:p>
          <a:endParaRPr lang="en-US"/>
        </a:p>
      </dgm:t>
    </dgm:pt>
    <dgm:pt modelId="{69317DDE-9DDD-416C-9621-F381FA4B6786}">
      <dgm:prSet custT="1"/>
      <dgm:spPr/>
      <dgm:t>
        <a:bodyPr/>
        <a:lstStyle/>
        <a:p>
          <a:r>
            <a:rPr lang="en-US" sz="2000" b="1" dirty="0" smtClean="0">
              <a:latin typeface="Verdana" panose="020B0604030504040204" pitchFamily="34" charset="0"/>
              <a:ea typeface="Verdana" panose="020B0604030504040204" pitchFamily="34" charset="0"/>
            </a:rPr>
            <a:t>Trauma assessments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023C254-712C-4C0B-9CC0-59CA6740A206}" type="parTrans" cxnId="{6B19D0B9-21BD-467A-88DE-F21FEA93D918}">
      <dgm:prSet/>
      <dgm:spPr/>
      <dgm:t>
        <a:bodyPr/>
        <a:lstStyle/>
        <a:p>
          <a:endParaRPr lang="en-US"/>
        </a:p>
      </dgm:t>
    </dgm:pt>
    <dgm:pt modelId="{30167190-C3F0-4C61-A5A1-5F50A3A28C5C}" type="sibTrans" cxnId="{6B19D0B9-21BD-467A-88DE-F21FEA93D918}">
      <dgm:prSet/>
      <dgm:spPr/>
      <dgm:t>
        <a:bodyPr/>
        <a:lstStyle/>
        <a:p>
          <a:endParaRPr lang="en-US"/>
        </a:p>
      </dgm:t>
    </dgm:pt>
    <dgm:pt modelId="{B90BCFE3-40D9-48FA-945F-58EEBCC753AC}" type="pres">
      <dgm:prSet presAssocID="{8A544831-3EE9-447B-ADAA-DF30A05EAB45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713F09-E461-4B63-8F6F-834A3CFD86B8}" type="pres">
      <dgm:prSet presAssocID="{42ED3F7B-2537-4E91-94A8-2AC096BCE67B}" presName="comp" presStyleCnt="0"/>
      <dgm:spPr/>
    </dgm:pt>
    <dgm:pt modelId="{7A1D7EA9-37DB-4FE7-9054-D9E1C35871DC}" type="pres">
      <dgm:prSet presAssocID="{42ED3F7B-2537-4E91-94A8-2AC096BCE67B}" presName="box" presStyleLbl="node1" presStyleIdx="0" presStyleCnt="5" custLinFactNeighborX="135" custLinFactNeighborY="965"/>
      <dgm:spPr/>
      <dgm:t>
        <a:bodyPr/>
        <a:lstStyle/>
        <a:p>
          <a:endParaRPr lang="en-US"/>
        </a:p>
      </dgm:t>
    </dgm:pt>
    <dgm:pt modelId="{E3E4F21C-DA64-4183-B488-503DCF60722A}" type="pres">
      <dgm:prSet presAssocID="{42ED3F7B-2537-4E91-94A8-2AC096BCE67B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1F574EE-40C0-4135-AC7D-F4B03BD2CF1F}" type="pres">
      <dgm:prSet presAssocID="{42ED3F7B-2537-4E91-94A8-2AC096BCE67B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FCDE03-FDCA-414C-A878-A0F2FEF0A9A9}" type="pres">
      <dgm:prSet presAssocID="{EA328EE7-B0F6-4B1C-89FE-95C1BB6D684C}" presName="spacer" presStyleCnt="0"/>
      <dgm:spPr/>
    </dgm:pt>
    <dgm:pt modelId="{96B5E2EF-A184-4049-9A0B-F494ADD67CBC}" type="pres">
      <dgm:prSet presAssocID="{5D0E1D27-90B4-422F-A148-1D85392A2504}" presName="comp" presStyleCnt="0"/>
      <dgm:spPr/>
    </dgm:pt>
    <dgm:pt modelId="{82F48F7A-BC58-4E21-AB43-586A903AA264}" type="pres">
      <dgm:prSet presAssocID="{5D0E1D27-90B4-422F-A148-1D85392A2504}" presName="box" presStyleLbl="node1" presStyleIdx="1" presStyleCnt="5"/>
      <dgm:spPr/>
      <dgm:t>
        <a:bodyPr/>
        <a:lstStyle/>
        <a:p>
          <a:endParaRPr lang="en-US"/>
        </a:p>
      </dgm:t>
    </dgm:pt>
    <dgm:pt modelId="{582AF109-AF99-4C0F-9389-BE25DA5FD82F}" type="pres">
      <dgm:prSet presAssocID="{5D0E1D27-90B4-422F-A148-1D85392A2504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3E3C462-2389-462A-88BD-E5C08CB5B885}" type="pres">
      <dgm:prSet presAssocID="{5D0E1D27-90B4-422F-A148-1D85392A2504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79E85F-5682-49D1-A377-E31A1C876CC9}" type="pres">
      <dgm:prSet presAssocID="{786146B6-57DE-4149-8819-03E844AA7804}" presName="spacer" presStyleCnt="0"/>
      <dgm:spPr/>
    </dgm:pt>
    <dgm:pt modelId="{0AD33481-292B-4BEB-ABDB-BD5DBBC5487A}" type="pres">
      <dgm:prSet presAssocID="{F02533A9-701C-4478-950E-8111EB9C5534}" presName="comp" presStyleCnt="0"/>
      <dgm:spPr/>
    </dgm:pt>
    <dgm:pt modelId="{5B623067-F7DB-4769-B50E-0E941642CA2E}" type="pres">
      <dgm:prSet presAssocID="{F02533A9-701C-4478-950E-8111EB9C5534}" presName="box" presStyleLbl="node1" presStyleIdx="2" presStyleCnt="5" custLinFactNeighborX="-5660" custLinFactNeighborY="-1931"/>
      <dgm:spPr/>
      <dgm:t>
        <a:bodyPr/>
        <a:lstStyle/>
        <a:p>
          <a:endParaRPr lang="en-US"/>
        </a:p>
      </dgm:t>
    </dgm:pt>
    <dgm:pt modelId="{3DC76767-AC38-4EA3-8557-2D6A1C3F96D6}" type="pres">
      <dgm:prSet presAssocID="{F02533A9-701C-4478-950E-8111EB9C5534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FE6899D-5AD3-46B0-8E31-0A203B72F0DE}" type="pres">
      <dgm:prSet presAssocID="{F02533A9-701C-4478-950E-8111EB9C5534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087700-D51F-4DFD-945B-6FE2449DA692}" type="pres">
      <dgm:prSet presAssocID="{AEEC1842-822F-4E97-A8E4-15C6323A7897}" presName="spacer" presStyleCnt="0"/>
      <dgm:spPr/>
    </dgm:pt>
    <dgm:pt modelId="{6702E6CA-E495-46D3-AE82-E43AD04C6F7F}" type="pres">
      <dgm:prSet presAssocID="{6A53E85D-C548-4D4A-A60D-C87290F1AAB5}" presName="comp" presStyleCnt="0"/>
      <dgm:spPr/>
    </dgm:pt>
    <dgm:pt modelId="{3D38DC12-D3BA-4E85-A741-3F0978078D5A}" type="pres">
      <dgm:prSet presAssocID="{6A53E85D-C548-4D4A-A60D-C87290F1AAB5}" presName="box" presStyleLbl="node1" presStyleIdx="3" presStyleCnt="5" custLinFactNeighborX="539"/>
      <dgm:spPr/>
      <dgm:t>
        <a:bodyPr/>
        <a:lstStyle/>
        <a:p>
          <a:endParaRPr lang="en-US"/>
        </a:p>
      </dgm:t>
    </dgm:pt>
    <dgm:pt modelId="{52CF8472-C252-4EFA-A26F-6732DCB22988}" type="pres">
      <dgm:prSet presAssocID="{6A53E85D-C548-4D4A-A60D-C87290F1AAB5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25B6ECB1-5803-45FA-B7BC-31F39A2A6A19}" type="pres">
      <dgm:prSet presAssocID="{6A53E85D-C548-4D4A-A60D-C87290F1AAB5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C2B042-E18C-4C2A-8790-466BABFD71A4}" type="pres">
      <dgm:prSet presAssocID="{ED7EF985-E179-4851-A9ED-CCCAB1914402}" presName="spacer" presStyleCnt="0"/>
      <dgm:spPr/>
    </dgm:pt>
    <dgm:pt modelId="{B423A3A5-9E47-424C-A87B-E0D21854205A}" type="pres">
      <dgm:prSet presAssocID="{69317DDE-9DDD-416C-9621-F381FA4B6786}" presName="comp" presStyleCnt="0"/>
      <dgm:spPr/>
    </dgm:pt>
    <dgm:pt modelId="{18D596A5-ABA8-48DD-BE43-38E3E6B7DA7E}" type="pres">
      <dgm:prSet presAssocID="{69317DDE-9DDD-416C-9621-F381FA4B6786}" presName="box" presStyleLbl="node1" presStyleIdx="4" presStyleCnt="5"/>
      <dgm:spPr/>
      <dgm:t>
        <a:bodyPr/>
        <a:lstStyle/>
        <a:p>
          <a:endParaRPr lang="en-US"/>
        </a:p>
      </dgm:t>
    </dgm:pt>
    <dgm:pt modelId="{EE995A97-D7F5-4BE8-B7F2-5AAF61EF007A}" type="pres">
      <dgm:prSet presAssocID="{69317DDE-9DDD-416C-9621-F381FA4B6786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DF8DB757-FFA2-4BE5-ACDA-C686E3DAD431}" type="pres">
      <dgm:prSet presAssocID="{69317DDE-9DDD-416C-9621-F381FA4B6786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F3A440-31ED-4E90-B95F-C6927279DBCF}" srcId="{8A544831-3EE9-447B-ADAA-DF30A05EAB45}" destId="{F02533A9-701C-4478-950E-8111EB9C5534}" srcOrd="2" destOrd="0" parTransId="{D850B2F4-919C-4296-BB24-5A167202FA9B}" sibTransId="{AEEC1842-822F-4E97-A8E4-15C6323A7897}"/>
    <dgm:cxn modelId="{C7BAD9D0-D674-450B-8172-48996218EE64}" srcId="{8A544831-3EE9-447B-ADAA-DF30A05EAB45}" destId="{6A53E85D-C548-4D4A-A60D-C87290F1AAB5}" srcOrd="3" destOrd="0" parTransId="{C79D758E-30A2-4128-A2A2-62A7E20DF0FE}" sibTransId="{ED7EF985-E179-4851-A9ED-CCCAB1914402}"/>
    <dgm:cxn modelId="{6B19D0B9-21BD-467A-88DE-F21FEA93D918}" srcId="{8A544831-3EE9-447B-ADAA-DF30A05EAB45}" destId="{69317DDE-9DDD-416C-9621-F381FA4B6786}" srcOrd="4" destOrd="0" parTransId="{F023C254-712C-4C0B-9CC0-59CA6740A206}" sibTransId="{30167190-C3F0-4C61-A5A1-5F50A3A28C5C}"/>
    <dgm:cxn modelId="{07026D8D-F887-4D35-817C-8A91E2EC4A18}" type="presOf" srcId="{69317DDE-9DDD-416C-9621-F381FA4B6786}" destId="{DF8DB757-FFA2-4BE5-ACDA-C686E3DAD431}" srcOrd="1" destOrd="0" presId="urn:microsoft.com/office/officeart/2005/8/layout/vList4#3"/>
    <dgm:cxn modelId="{031E1984-96FB-4578-8D3A-24F907A10EE3}" type="presOf" srcId="{69317DDE-9DDD-416C-9621-F381FA4B6786}" destId="{18D596A5-ABA8-48DD-BE43-38E3E6B7DA7E}" srcOrd="0" destOrd="0" presId="urn:microsoft.com/office/officeart/2005/8/layout/vList4#3"/>
    <dgm:cxn modelId="{96F93363-C794-4C2A-BCC6-3D7D70511C3F}" type="presOf" srcId="{5D0E1D27-90B4-422F-A148-1D85392A2504}" destId="{03E3C462-2389-462A-88BD-E5C08CB5B885}" srcOrd="1" destOrd="0" presId="urn:microsoft.com/office/officeart/2005/8/layout/vList4#3"/>
    <dgm:cxn modelId="{91B390E2-B3E7-40A9-89DA-970B4BF34DB7}" type="presOf" srcId="{42ED3F7B-2537-4E91-94A8-2AC096BCE67B}" destId="{D1F574EE-40C0-4135-AC7D-F4B03BD2CF1F}" srcOrd="1" destOrd="0" presId="urn:microsoft.com/office/officeart/2005/8/layout/vList4#3"/>
    <dgm:cxn modelId="{AD2FF799-D5BF-4565-9C72-9B012C88B3E5}" type="presOf" srcId="{5D0E1D27-90B4-422F-A148-1D85392A2504}" destId="{82F48F7A-BC58-4E21-AB43-586A903AA264}" srcOrd="0" destOrd="0" presId="urn:microsoft.com/office/officeart/2005/8/layout/vList4#3"/>
    <dgm:cxn modelId="{C7D33A69-F783-4DB7-BCBC-5B014BF460D6}" srcId="{8A544831-3EE9-447B-ADAA-DF30A05EAB45}" destId="{5D0E1D27-90B4-422F-A148-1D85392A2504}" srcOrd="1" destOrd="0" parTransId="{EEF9DFAC-2626-4D50-A65F-3019E2AFC8F2}" sibTransId="{786146B6-57DE-4149-8819-03E844AA7804}"/>
    <dgm:cxn modelId="{FFA7A37A-9468-4B3A-A407-A9C57638A659}" type="presOf" srcId="{6A53E85D-C548-4D4A-A60D-C87290F1AAB5}" destId="{25B6ECB1-5803-45FA-B7BC-31F39A2A6A19}" srcOrd="1" destOrd="0" presId="urn:microsoft.com/office/officeart/2005/8/layout/vList4#3"/>
    <dgm:cxn modelId="{E648B34D-1394-4096-987D-756274BB3A20}" type="presOf" srcId="{42ED3F7B-2537-4E91-94A8-2AC096BCE67B}" destId="{7A1D7EA9-37DB-4FE7-9054-D9E1C35871DC}" srcOrd="0" destOrd="0" presId="urn:microsoft.com/office/officeart/2005/8/layout/vList4#3"/>
    <dgm:cxn modelId="{33EEF1D8-5F61-42B7-84F2-5A0BF847095C}" type="presOf" srcId="{6A53E85D-C548-4D4A-A60D-C87290F1AAB5}" destId="{3D38DC12-D3BA-4E85-A741-3F0978078D5A}" srcOrd="0" destOrd="0" presId="urn:microsoft.com/office/officeart/2005/8/layout/vList4#3"/>
    <dgm:cxn modelId="{21B1990B-59D0-4746-A069-DDFD648DFB45}" type="presOf" srcId="{8A544831-3EE9-447B-ADAA-DF30A05EAB45}" destId="{B90BCFE3-40D9-48FA-945F-58EEBCC753AC}" srcOrd="0" destOrd="0" presId="urn:microsoft.com/office/officeart/2005/8/layout/vList4#3"/>
    <dgm:cxn modelId="{FCF4F5B3-8DF8-4BC1-AFD5-30594F6ED729}" type="presOf" srcId="{F02533A9-701C-4478-950E-8111EB9C5534}" destId="{3FE6899D-5AD3-46B0-8E31-0A203B72F0DE}" srcOrd="1" destOrd="0" presId="urn:microsoft.com/office/officeart/2005/8/layout/vList4#3"/>
    <dgm:cxn modelId="{023E20FD-30E8-41F4-8C10-72750C305611}" type="presOf" srcId="{F02533A9-701C-4478-950E-8111EB9C5534}" destId="{5B623067-F7DB-4769-B50E-0E941642CA2E}" srcOrd="0" destOrd="0" presId="urn:microsoft.com/office/officeart/2005/8/layout/vList4#3"/>
    <dgm:cxn modelId="{F7AE1095-EF70-48DF-B280-555C2CC08B37}" srcId="{8A544831-3EE9-447B-ADAA-DF30A05EAB45}" destId="{42ED3F7B-2537-4E91-94A8-2AC096BCE67B}" srcOrd="0" destOrd="0" parTransId="{45665051-C61C-4AE1-BBB4-789F46ABE5FF}" sibTransId="{EA328EE7-B0F6-4B1C-89FE-95C1BB6D684C}"/>
    <dgm:cxn modelId="{88E40B21-8361-43CD-A540-D2F0C6E8C9C9}" type="presParOf" srcId="{B90BCFE3-40D9-48FA-945F-58EEBCC753AC}" destId="{88713F09-E461-4B63-8F6F-834A3CFD86B8}" srcOrd="0" destOrd="0" presId="urn:microsoft.com/office/officeart/2005/8/layout/vList4#3"/>
    <dgm:cxn modelId="{9906D9E3-0FFE-457D-9B8F-AFBE1515E635}" type="presParOf" srcId="{88713F09-E461-4B63-8F6F-834A3CFD86B8}" destId="{7A1D7EA9-37DB-4FE7-9054-D9E1C35871DC}" srcOrd="0" destOrd="0" presId="urn:microsoft.com/office/officeart/2005/8/layout/vList4#3"/>
    <dgm:cxn modelId="{3B8D98F5-5179-4585-B6E7-92AC76ADD917}" type="presParOf" srcId="{88713F09-E461-4B63-8F6F-834A3CFD86B8}" destId="{E3E4F21C-DA64-4183-B488-503DCF60722A}" srcOrd="1" destOrd="0" presId="urn:microsoft.com/office/officeart/2005/8/layout/vList4#3"/>
    <dgm:cxn modelId="{EE2CC359-78C2-40E7-85D6-983DFB562547}" type="presParOf" srcId="{88713F09-E461-4B63-8F6F-834A3CFD86B8}" destId="{D1F574EE-40C0-4135-AC7D-F4B03BD2CF1F}" srcOrd="2" destOrd="0" presId="urn:microsoft.com/office/officeart/2005/8/layout/vList4#3"/>
    <dgm:cxn modelId="{DB5839F8-DA3C-4D6A-A04D-07E5DA065F21}" type="presParOf" srcId="{B90BCFE3-40D9-48FA-945F-58EEBCC753AC}" destId="{21FCDE03-FDCA-414C-A878-A0F2FEF0A9A9}" srcOrd="1" destOrd="0" presId="urn:microsoft.com/office/officeart/2005/8/layout/vList4#3"/>
    <dgm:cxn modelId="{A44F0B8B-32E5-4AAC-8F17-2086AD7C23DC}" type="presParOf" srcId="{B90BCFE3-40D9-48FA-945F-58EEBCC753AC}" destId="{96B5E2EF-A184-4049-9A0B-F494ADD67CBC}" srcOrd="2" destOrd="0" presId="urn:microsoft.com/office/officeart/2005/8/layout/vList4#3"/>
    <dgm:cxn modelId="{4041DC3F-E3FD-4BF7-B7E5-1FAEBBB482FD}" type="presParOf" srcId="{96B5E2EF-A184-4049-9A0B-F494ADD67CBC}" destId="{82F48F7A-BC58-4E21-AB43-586A903AA264}" srcOrd="0" destOrd="0" presId="urn:microsoft.com/office/officeart/2005/8/layout/vList4#3"/>
    <dgm:cxn modelId="{3CCA51A1-2074-4BE6-92CF-45F991889A22}" type="presParOf" srcId="{96B5E2EF-A184-4049-9A0B-F494ADD67CBC}" destId="{582AF109-AF99-4C0F-9389-BE25DA5FD82F}" srcOrd="1" destOrd="0" presId="urn:microsoft.com/office/officeart/2005/8/layout/vList4#3"/>
    <dgm:cxn modelId="{0740AE73-CC33-46BD-B818-D497E8646ADF}" type="presParOf" srcId="{96B5E2EF-A184-4049-9A0B-F494ADD67CBC}" destId="{03E3C462-2389-462A-88BD-E5C08CB5B885}" srcOrd="2" destOrd="0" presId="urn:microsoft.com/office/officeart/2005/8/layout/vList4#3"/>
    <dgm:cxn modelId="{BF31F0FD-3411-4113-80A9-C39C34F7ACBA}" type="presParOf" srcId="{B90BCFE3-40D9-48FA-945F-58EEBCC753AC}" destId="{AE79E85F-5682-49D1-A377-E31A1C876CC9}" srcOrd="3" destOrd="0" presId="urn:microsoft.com/office/officeart/2005/8/layout/vList4#3"/>
    <dgm:cxn modelId="{FF277F31-DAC4-4323-BF1C-C805B7B725FD}" type="presParOf" srcId="{B90BCFE3-40D9-48FA-945F-58EEBCC753AC}" destId="{0AD33481-292B-4BEB-ABDB-BD5DBBC5487A}" srcOrd="4" destOrd="0" presId="urn:microsoft.com/office/officeart/2005/8/layout/vList4#3"/>
    <dgm:cxn modelId="{DB557900-0B2B-4C7A-B353-3B7E9F6C6918}" type="presParOf" srcId="{0AD33481-292B-4BEB-ABDB-BD5DBBC5487A}" destId="{5B623067-F7DB-4769-B50E-0E941642CA2E}" srcOrd="0" destOrd="0" presId="urn:microsoft.com/office/officeart/2005/8/layout/vList4#3"/>
    <dgm:cxn modelId="{D053DA6E-B76E-46CE-99E5-CEAF122AED27}" type="presParOf" srcId="{0AD33481-292B-4BEB-ABDB-BD5DBBC5487A}" destId="{3DC76767-AC38-4EA3-8557-2D6A1C3F96D6}" srcOrd="1" destOrd="0" presId="urn:microsoft.com/office/officeart/2005/8/layout/vList4#3"/>
    <dgm:cxn modelId="{2638CCA0-7683-40D5-8987-572EA7F577C1}" type="presParOf" srcId="{0AD33481-292B-4BEB-ABDB-BD5DBBC5487A}" destId="{3FE6899D-5AD3-46B0-8E31-0A203B72F0DE}" srcOrd="2" destOrd="0" presId="urn:microsoft.com/office/officeart/2005/8/layout/vList4#3"/>
    <dgm:cxn modelId="{D0F66C76-7FF2-4398-9CE0-5CB10C9461D0}" type="presParOf" srcId="{B90BCFE3-40D9-48FA-945F-58EEBCC753AC}" destId="{36087700-D51F-4DFD-945B-6FE2449DA692}" srcOrd="5" destOrd="0" presId="urn:microsoft.com/office/officeart/2005/8/layout/vList4#3"/>
    <dgm:cxn modelId="{2EA87817-5CF4-4FEF-A180-BC50B54A2E38}" type="presParOf" srcId="{B90BCFE3-40D9-48FA-945F-58EEBCC753AC}" destId="{6702E6CA-E495-46D3-AE82-E43AD04C6F7F}" srcOrd="6" destOrd="0" presId="urn:microsoft.com/office/officeart/2005/8/layout/vList4#3"/>
    <dgm:cxn modelId="{BD61D120-0002-4D7C-BEF8-7CB3EC43F5F5}" type="presParOf" srcId="{6702E6CA-E495-46D3-AE82-E43AD04C6F7F}" destId="{3D38DC12-D3BA-4E85-A741-3F0978078D5A}" srcOrd="0" destOrd="0" presId="urn:microsoft.com/office/officeart/2005/8/layout/vList4#3"/>
    <dgm:cxn modelId="{433EB34B-468E-4C01-B6EA-901BE7C0878E}" type="presParOf" srcId="{6702E6CA-E495-46D3-AE82-E43AD04C6F7F}" destId="{52CF8472-C252-4EFA-A26F-6732DCB22988}" srcOrd="1" destOrd="0" presId="urn:microsoft.com/office/officeart/2005/8/layout/vList4#3"/>
    <dgm:cxn modelId="{44375A06-648C-4DA0-A235-EEAF5AC2785C}" type="presParOf" srcId="{6702E6CA-E495-46D3-AE82-E43AD04C6F7F}" destId="{25B6ECB1-5803-45FA-B7BC-31F39A2A6A19}" srcOrd="2" destOrd="0" presId="urn:microsoft.com/office/officeart/2005/8/layout/vList4#3"/>
    <dgm:cxn modelId="{5D0F6DF1-30CE-46C0-90D3-3CC4C871BB66}" type="presParOf" srcId="{B90BCFE3-40D9-48FA-945F-58EEBCC753AC}" destId="{C1C2B042-E18C-4C2A-8790-466BABFD71A4}" srcOrd="7" destOrd="0" presId="urn:microsoft.com/office/officeart/2005/8/layout/vList4#3"/>
    <dgm:cxn modelId="{D3F15482-FFF8-455F-B6AD-482978988022}" type="presParOf" srcId="{B90BCFE3-40D9-48FA-945F-58EEBCC753AC}" destId="{B423A3A5-9E47-424C-A87B-E0D21854205A}" srcOrd="8" destOrd="0" presId="urn:microsoft.com/office/officeart/2005/8/layout/vList4#3"/>
    <dgm:cxn modelId="{33899C8A-F27B-4ECC-A1FF-DF973AE65523}" type="presParOf" srcId="{B423A3A5-9E47-424C-A87B-E0D21854205A}" destId="{18D596A5-ABA8-48DD-BE43-38E3E6B7DA7E}" srcOrd="0" destOrd="0" presId="urn:microsoft.com/office/officeart/2005/8/layout/vList4#3"/>
    <dgm:cxn modelId="{50B059BA-10C6-420B-AB36-305EAB22A843}" type="presParOf" srcId="{B423A3A5-9E47-424C-A87B-E0D21854205A}" destId="{EE995A97-D7F5-4BE8-B7F2-5AAF61EF007A}" srcOrd="1" destOrd="0" presId="urn:microsoft.com/office/officeart/2005/8/layout/vList4#3"/>
    <dgm:cxn modelId="{2FA7956D-FE67-4023-B1CE-BA6A3AFFB6E3}" type="presParOf" srcId="{B423A3A5-9E47-424C-A87B-E0D21854205A}" destId="{DF8DB757-FFA2-4BE5-ACDA-C686E3DAD431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25CB0D7-DC4A-410A-B559-D51BEBAE95A3}" type="doc">
      <dgm:prSet loTypeId="urn:microsoft.com/office/officeart/2005/8/layout/chart3" loCatId="relationship" qsTypeId="urn:microsoft.com/office/officeart/2005/8/quickstyle/simple2" qsCatId="simple" csTypeId="urn:microsoft.com/office/officeart/2005/8/colors/accent2_2" csCatId="accent2" phldr="1"/>
      <dgm:spPr/>
    </dgm:pt>
    <dgm:pt modelId="{E85C201A-3CEB-406C-8FFA-0CF58DF283B8}">
      <dgm:prSet phldrT="[Text]"/>
      <dgm:spPr/>
      <dgm:t>
        <a:bodyPr/>
        <a:lstStyle/>
        <a:p>
          <a:r>
            <a:rPr lang="en-US" dirty="0" smtClean="0"/>
            <a:t>Health and Functional status</a:t>
          </a:r>
          <a:endParaRPr lang="en-US" dirty="0"/>
        </a:p>
      </dgm:t>
    </dgm:pt>
    <dgm:pt modelId="{FAE14DC9-774D-420B-8104-132A02ED1BB0}" type="parTrans" cxnId="{91BD5552-EE67-4E80-93F6-1511E16630A1}">
      <dgm:prSet/>
      <dgm:spPr/>
      <dgm:t>
        <a:bodyPr/>
        <a:lstStyle/>
        <a:p>
          <a:endParaRPr lang="en-US"/>
        </a:p>
      </dgm:t>
    </dgm:pt>
    <dgm:pt modelId="{0C679B2B-5F16-4ECD-8238-C1C88E254772}" type="sibTrans" cxnId="{91BD5552-EE67-4E80-93F6-1511E16630A1}">
      <dgm:prSet/>
      <dgm:spPr/>
      <dgm:t>
        <a:bodyPr/>
        <a:lstStyle/>
        <a:p>
          <a:endParaRPr lang="en-US"/>
        </a:p>
      </dgm:t>
    </dgm:pt>
    <dgm:pt modelId="{635EEE19-B238-46C1-98C2-3781D644D17E}">
      <dgm:prSet/>
      <dgm:spPr/>
      <dgm:t>
        <a:bodyPr/>
        <a:lstStyle/>
        <a:p>
          <a:r>
            <a:rPr lang="en-US" dirty="0" smtClean="0"/>
            <a:t>Mental Health status and capacity</a:t>
          </a:r>
        </a:p>
      </dgm:t>
    </dgm:pt>
    <dgm:pt modelId="{67537859-9AB4-4223-8ADB-1DD03111A583}" type="parTrans" cxnId="{C4C852B5-2380-41E6-A9A9-3DE063F7AC58}">
      <dgm:prSet/>
      <dgm:spPr/>
      <dgm:t>
        <a:bodyPr/>
        <a:lstStyle/>
        <a:p>
          <a:endParaRPr lang="en-US"/>
        </a:p>
      </dgm:t>
    </dgm:pt>
    <dgm:pt modelId="{FAEEF7BB-7C23-483F-8C96-3D68CB280C71}" type="sibTrans" cxnId="{C4C852B5-2380-41E6-A9A9-3DE063F7AC58}">
      <dgm:prSet/>
      <dgm:spPr/>
      <dgm:t>
        <a:bodyPr/>
        <a:lstStyle/>
        <a:p>
          <a:endParaRPr lang="en-US"/>
        </a:p>
      </dgm:t>
    </dgm:pt>
    <dgm:pt modelId="{BC863866-E661-4F74-B75D-08417D77FF6A}">
      <dgm:prSet/>
      <dgm:spPr/>
      <dgm:t>
        <a:bodyPr/>
        <a:lstStyle/>
        <a:p>
          <a:r>
            <a:rPr lang="en-US" dirty="0" smtClean="0"/>
            <a:t>Living environment </a:t>
          </a:r>
        </a:p>
      </dgm:t>
    </dgm:pt>
    <dgm:pt modelId="{15A5DE7F-6EB9-489F-9152-B4A1BC567EEB}" type="parTrans" cxnId="{CA42D2BE-015E-4AC7-96AE-37F1355B4D86}">
      <dgm:prSet/>
      <dgm:spPr/>
      <dgm:t>
        <a:bodyPr/>
        <a:lstStyle/>
        <a:p>
          <a:endParaRPr lang="en-US"/>
        </a:p>
      </dgm:t>
    </dgm:pt>
    <dgm:pt modelId="{CD7A4017-83F3-43F2-9C98-FD1288404310}" type="sibTrans" cxnId="{CA42D2BE-015E-4AC7-96AE-37F1355B4D86}">
      <dgm:prSet/>
      <dgm:spPr/>
      <dgm:t>
        <a:bodyPr/>
        <a:lstStyle/>
        <a:p>
          <a:endParaRPr lang="en-US"/>
        </a:p>
      </dgm:t>
    </dgm:pt>
    <dgm:pt modelId="{CC18E91E-371A-4A3A-9EAA-8720B6D372BC}">
      <dgm:prSet/>
      <dgm:spPr/>
      <dgm:t>
        <a:bodyPr/>
        <a:lstStyle/>
        <a:p>
          <a:r>
            <a:rPr lang="en-US" dirty="0" smtClean="0"/>
            <a:t>Financial</a:t>
          </a:r>
        </a:p>
      </dgm:t>
    </dgm:pt>
    <dgm:pt modelId="{4DCCF0EE-8BB9-4BD7-A230-DB8B1375B72B}" type="parTrans" cxnId="{F1F8C5AC-6B85-4FE6-8E8D-58DC33288B13}">
      <dgm:prSet/>
      <dgm:spPr/>
      <dgm:t>
        <a:bodyPr/>
        <a:lstStyle/>
        <a:p>
          <a:endParaRPr lang="en-US"/>
        </a:p>
      </dgm:t>
    </dgm:pt>
    <dgm:pt modelId="{0A86CF47-CD4C-4B63-A10F-A80EEBB7C188}" type="sibTrans" cxnId="{F1F8C5AC-6B85-4FE6-8E8D-58DC33288B13}">
      <dgm:prSet/>
      <dgm:spPr/>
      <dgm:t>
        <a:bodyPr/>
        <a:lstStyle/>
        <a:p>
          <a:endParaRPr lang="en-US"/>
        </a:p>
      </dgm:t>
    </dgm:pt>
    <dgm:pt modelId="{55C39FCD-7091-43F4-943A-3D8628497529}">
      <dgm:prSet/>
      <dgm:spPr/>
      <dgm:t>
        <a:bodyPr/>
        <a:lstStyle/>
        <a:p>
          <a:r>
            <a:rPr lang="en-US" dirty="0" smtClean="0"/>
            <a:t>Social</a:t>
          </a:r>
          <a:endParaRPr lang="en-US" dirty="0"/>
        </a:p>
      </dgm:t>
    </dgm:pt>
    <dgm:pt modelId="{EA5E2ED9-7EEF-4D40-916C-9B1BE61F41F9}" type="parTrans" cxnId="{F8CC031B-3D06-4C7D-AB77-F8C75F96329E}">
      <dgm:prSet/>
      <dgm:spPr/>
      <dgm:t>
        <a:bodyPr/>
        <a:lstStyle/>
        <a:p>
          <a:endParaRPr lang="en-US"/>
        </a:p>
      </dgm:t>
    </dgm:pt>
    <dgm:pt modelId="{9B62F670-2BDF-4030-B040-0BFB9DB4C898}" type="sibTrans" cxnId="{F8CC031B-3D06-4C7D-AB77-F8C75F96329E}">
      <dgm:prSet/>
      <dgm:spPr/>
      <dgm:t>
        <a:bodyPr/>
        <a:lstStyle/>
        <a:p>
          <a:endParaRPr lang="en-US"/>
        </a:p>
      </dgm:t>
    </dgm:pt>
    <dgm:pt modelId="{99186F94-4190-4A37-9507-188B6710A110}" type="pres">
      <dgm:prSet presAssocID="{B25CB0D7-DC4A-410A-B559-D51BEBAE95A3}" presName="compositeShape" presStyleCnt="0">
        <dgm:presLayoutVars>
          <dgm:chMax val="7"/>
          <dgm:dir/>
          <dgm:resizeHandles val="exact"/>
        </dgm:presLayoutVars>
      </dgm:prSet>
      <dgm:spPr/>
    </dgm:pt>
    <dgm:pt modelId="{8B82E938-154F-404D-91BC-3F513AB0D5FB}" type="pres">
      <dgm:prSet presAssocID="{B25CB0D7-DC4A-410A-B559-D51BEBAE95A3}" presName="wedge1" presStyleLbl="node1" presStyleIdx="0" presStyleCnt="5" custLinFactNeighborX="-2144" custLinFactNeighborY="3981"/>
      <dgm:spPr/>
      <dgm:t>
        <a:bodyPr/>
        <a:lstStyle/>
        <a:p>
          <a:endParaRPr lang="en-US"/>
        </a:p>
      </dgm:t>
    </dgm:pt>
    <dgm:pt modelId="{33DF71A4-606A-4B66-B8F9-9132A11DD1DE}" type="pres">
      <dgm:prSet presAssocID="{B25CB0D7-DC4A-410A-B559-D51BEBAE95A3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8EF49-19D4-4508-9EF9-EAFBEDAD1ED1}" type="pres">
      <dgm:prSet presAssocID="{B25CB0D7-DC4A-410A-B559-D51BEBAE95A3}" presName="wedge2" presStyleLbl="node1" presStyleIdx="1" presStyleCnt="5"/>
      <dgm:spPr/>
      <dgm:t>
        <a:bodyPr/>
        <a:lstStyle/>
        <a:p>
          <a:endParaRPr lang="en-US"/>
        </a:p>
      </dgm:t>
    </dgm:pt>
    <dgm:pt modelId="{F4FB0C27-3291-4688-82BF-463EDE41ADF5}" type="pres">
      <dgm:prSet presAssocID="{B25CB0D7-DC4A-410A-B559-D51BEBAE95A3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6075B-ACEB-4B04-8BD0-D3F096070235}" type="pres">
      <dgm:prSet presAssocID="{B25CB0D7-DC4A-410A-B559-D51BEBAE95A3}" presName="wedge3" presStyleLbl="node1" presStyleIdx="2" presStyleCnt="5"/>
      <dgm:spPr/>
      <dgm:t>
        <a:bodyPr/>
        <a:lstStyle/>
        <a:p>
          <a:endParaRPr lang="en-US"/>
        </a:p>
      </dgm:t>
    </dgm:pt>
    <dgm:pt modelId="{1275BC5C-82DE-4AFB-AFE6-9DEA0F7CE05A}" type="pres">
      <dgm:prSet presAssocID="{B25CB0D7-DC4A-410A-B559-D51BEBAE95A3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16745-7556-4BB3-B35B-B1F5E7522B77}" type="pres">
      <dgm:prSet presAssocID="{B25CB0D7-DC4A-410A-B559-D51BEBAE95A3}" presName="wedge4" presStyleLbl="node1" presStyleIdx="3" presStyleCnt="5"/>
      <dgm:spPr/>
      <dgm:t>
        <a:bodyPr/>
        <a:lstStyle/>
        <a:p>
          <a:endParaRPr lang="en-US"/>
        </a:p>
      </dgm:t>
    </dgm:pt>
    <dgm:pt modelId="{7DC9DE8D-4489-4232-844D-A4A9709F94A7}" type="pres">
      <dgm:prSet presAssocID="{B25CB0D7-DC4A-410A-B559-D51BEBAE95A3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0A600F-09A8-4516-95C2-ED57AE1CBE1F}" type="pres">
      <dgm:prSet presAssocID="{B25CB0D7-DC4A-410A-B559-D51BEBAE95A3}" presName="wedge5" presStyleLbl="node1" presStyleIdx="4" presStyleCnt="5"/>
      <dgm:spPr/>
      <dgm:t>
        <a:bodyPr/>
        <a:lstStyle/>
        <a:p>
          <a:endParaRPr lang="en-US"/>
        </a:p>
      </dgm:t>
    </dgm:pt>
    <dgm:pt modelId="{997E3E39-F0A5-45D7-A6D8-CB5236891FCB}" type="pres">
      <dgm:prSet presAssocID="{B25CB0D7-DC4A-410A-B559-D51BEBAE95A3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F8C5AC-6B85-4FE6-8E8D-58DC33288B13}" srcId="{B25CB0D7-DC4A-410A-B559-D51BEBAE95A3}" destId="{CC18E91E-371A-4A3A-9EAA-8720B6D372BC}" srcOrd="3" destOrd="0" parTransId="{4DCCF0EE-8BB9-4BD7-A230-DB8B1375B72B}" sibTransId="{0A86CF47-CD4C-4B63-A10F-A80EEBB7C188}"/>
    <dgm:cxn modelId="{380781A8-8282-4491-8BFF-29A22AA61F8C}" type="presOf" srcId="{BC863866-E661-4F74-B75D-08417D77FF6A}" destId="{E106075B-ACEB-4B04-8BD0-D3F096070235}" srcOrd="0" destOrd="0" presId="urn:microsoft.com/office/officeart/2005/8/layout/chart3"/>
    <dgm:cxn modelId="{CA42D2BE-015E-4AC7-96AE-37F1355B4D86}" srcId="{B25CB0D7-DC4A-410A-B559-D51BEBAE95A3}" destId="{BC863866-E661-4F74-B75D-08417D77FF6A}" srcOrd="2" destOrd="0" parTransId="{15A5DE7F-6EB9-489F-9152-B4A1BC567EEB}" sibTransId="{CD7A4017-83F3-43F2-9C98-FD1288404310}"/>
    <dgm:cxn modelId="{4C75D28E-BBF0-4DD7-8393-D4AECF1AC854}" type="presOf" srcId="{635EEE19-B238-46C1-98C2-3781D644D17E}" destId="{96C8EF49-19D4-4508-9EF9-EAFBEDAD1ED1}" srcOrd="0" destOrd="0" presId="urn:microsoft.com/office/officeart/2005/8/layout/chart3"/>
    <dgm:cxn modelId="{1EDBB859-4826-4DEF-BFBF-D68F8301A71D}" type="presOf" srcId="{55C39FCD-7091-43F4-943A-3D8628497529}" destId="{997E3E39-F0A5-45D7-A6D8-CB5236891FCB}" srcOrd="1" destOrd="0" presId="urn:microsoft.com/office/officeart/2005/8/layout/chart3"/>
    <dgm:cxn modelId="{F8CC031B-3D06-4C7D-AB77-F8C75F96329E}" srcId="{B25CB0D7-DC4A-410A-B559-D51BEBAE95A3}" destId="{55C39FCD-7091-43F4-943A-3D8628497529}" srcOrd="4" destOrd="0" parTransId="{EA5E2ED9-7EEF-4D40-916C-9B1BE61F41F9}" sibTransId="{9B62F670-2BDF-4030-B040-0BFB9DB4C898}"/>
    <dgm:cxn modelId="{89050A52-A26E-4163-844D-B7DBC482FCFD}" type="presOf" srcId="{CC18E91E-371A-4A3A-9EAA-8720B6D372BC}" destId="{7DC9DE8D-4489-4232-844D-A4A9709F94A7}" srcOrd="1" destOrd="0" presId="urn:microsoft.com/office/officeart/2005/8/layout/chart3"/>
    <dgm:cxn modelId="{1553E435-6E24-4528-ADE9-D085AC136C35}" type="presOf" srcId="{CC18E91E-371A-4A3A-9EAA-8720B6D372BC}" destId="{25A16745-7556-4BB3-B35B-B1F5E7522B77}" srcOrd="0" destOrd="0" presId="urn:microsoft.com/office/officeart/2005/8/layout/chart3"/>
    <dgm:cxn modelId="{FF78F990-1520-4F38-AA89-C1CBDD205DAB}" type="presOf" srcId="{B25CB0D7-DC4A-410A-B559-D51BEBAE95A3}" destId="{99186F94-4190-4A37-9507-188B6710A110}" srcOrd="0" destOrd="0" presId="urn:microsoft.com/office/officeart/2005/8/layout/chart3"/>
    <dgm:cxn modelId="{6DE1C52C-FED9-4D21-B5ED-CFF69C4BAF1A}" type="presOf" srcId="{E85C201A-3CEB-406C-8FFA-0CF58DF283B8}" destId="{8B82E938-154F-404D-91BC-3F513AB0D5FB}" srcOrd="0" destOrd="0" presId="urn:microsoft.com/office/officeart/2005/8/layout/chart3"/>
    <dgm:cxn modelId="{C4C852B5-2380-41E6-A9A9-3DE063F7AC58}" srcId="{B25CB0D7-DC4A-410A-B559-D51BEBAE95A3}" destId="{635EEE19-B238-46C1-98C2-3781D644D17E}" srcOrd="1" destOrd="0" parTransId="{67537859-9AB4-4223-8ADB-1DD03111A583}" sibTransId="{FAEEF7BB-7C23-483F-8C96-3D68CB280C71}"/>
    <dgm:cxn modelId="{91BD5552-EE67-4E80-93F6-1511E16630A1}" srcId="{B25CB0D7-DC4A-410A-B559-D51BEBAE95A3}" destId="{E85C201A-3CEB-406C-8FFA-0CF58DF283B8}" srcOrd="0" destOrd="0" parTransId="{FAE14DC9-774D-420B-8104-132A02ED1BB0}" sibTransId="{0C679B2B-5F16-4ECD-8238-C1C88E254772}"/>
    <dgm:cxn modelId="{DDEB6DFF-0A11-4040-AB06-6571E42887AA}" type="presOf" srcId="{BC863866-E661-4F74-B75D-08417D77FF6A}" destId="{1275BC5C-82DE-4AFB-AFE6-9DEA0F7CE05A}" srcOrd="1" destOrd="0" presId="urn:microsoft.com/office/officeart/2005/8/layout/chart3"/>
    <dgm:cxn modelId="{FEEFC374-B50C-4986-9497-2BC55A25E91F}" type="presOf" srcId="{55C39FCD-7091-43F4-943A-3D8628497529}" destId="{600A600F-09A8-4516-95C2-ED57AE1CBE1F}" srcOrd="0" destOrd="0" presId="urn:microsoft.com/office/officeart/2005/8/layout/chart3"/>
    <dgm:cxn modelId="{31227C13-D89A-46C2-872D-094AC7474E68}" type="presOf" srcId="{635EEE19-B238-46C1-98C2-3781D644D17E}" destId="{F4FB0C27-3291-4688-82BF-463EDE41ADF5}" srcOrd="1" destOrd="0" presId="urn:microsoft.com/office/officeart/2005/8/layout/chart3"/>
    <dgm:cxn modelId="{07700ADD-B6C7-4907-92A8-477D43F974E3}" type="presOf" srcId="{E85C201A-3CEB-406C-8FFA-0CF58DF283B8}" destId="{33DF71A4-606A-4B66-B8F9-9132A11DD1DE}" srcOrd="1" destOrd="0" presId="urn:microsoft.com/office/officeart/2005/8/layout/chart3"/>
    <dgm:cxn modelId="{2247C333-ADBF-43D6-9559-914F3B150A0C}" type="presParOf" srcId="{99186F94-4190-4A37-9507-188B6710A110}" destId="{8B82E938-154F-404D-91BC-3F513AB0D5FB}" srcOrd="0" destOrd="0" presId="urn:microsoft.com/office/officeart/2005/8/layout/chart3"/>
    <dgm:cxn modelId="{D60337EC-6F28-4250-9046-CF77670908E3}" type="presParOf" srcId="{99186F94-4190-4A37-9507-188B6710A110}" destId="{33DF71A4-606A-4B66-B8F9-9132A11DD1DE}" srcOrd="1" destOrd="0" presId="urn:microsoft.com/office/officeart/2005/8/layout/chart3"/>
    <dgm:cxn modelId="{E3D7ABA2-2244-4571-BF5A-FAD4060C3722}" type="presParOf" srcId="{99186F94-4190-4A37-9507-188B6710A110}" destId="{96C8EF49-19D4-4508-9EF9-EAFBEDAD1ED1}" srcOrd="2" destOrd="0" presId="urn:microsoft.com/office/officeart/2005/8/layout/chart3"/>
    <dgm:cxn modelId="{7D912B0F-AAE6-4DB5-9B73-211889F3CB2F}" type="presParOf" srcId="{99186F94-4190-4A37-9507-188B6710A110}" destId="{F4FB0C27-3291-4688-82BF-463EDE41ADF5}" srcOrd="3" destOrd="0" presId="urn:microsoft.com/office/officeart/2005/8/layout/chart3"/>
    <dgm:cxn modelId="{1560DAC6-894E-4C66-904E-D710D91DE44C}" type="presParOf" srcId="{99186F94-4190-4A37-9507-188B6710A110}" destId="{E106075B-ACEB-4B04-8BD0-D3F096070235}" srcOrd="4" destOrd="0" presId="urn:microsoft.com/office/officeart/2005/8/layout/chart3"/>
    <dgm:cxn modelId="{C0290107-F026-4736-9BA6-3A452442F108}" type="presParOf" srcId="{99186F94-4190-4A37-9507-188B6710A110}" destId="{1275BC5C-82DE-4AFB-AFE6-9DEA0F7CE05A}" srcOrd="5" destOrd="0" presId="urn:microsoft.com/office/officeart/2005/8/layout/chart3"/>
    <dgm:cxn modelId="{FB8E2F44-87E0-49A2-A1A7-640999CE3D68}" type="presParOf" srcId="{99186F94-4190-4A37-9507-188B6710A110}" destId="{25A16745-7556-4BB3-B35B-B1F5E7522B77}" srcOrd="6" destOrd="0" presId="urn:microsoft.com/office/officeart/2005/8/layout/chart3"/>
    <dgm:cxn modelId="{CFDC85E9-EB3C-44B8-91D9-F597C6A85998}" type="presParOf" srcId="{99186F94-4190-4A37-9507-188B6710A110}" destId="{7DC9DE8D-4489-4232-844D-A4A9709F94A7}" srcOrd="7" destOrd="0" presId="urn:microsoft.com/office/officeart/2005/8/layout/chart3"/>
    <dgm:cxn modelId="{11200734-8906-4EF6-AAC1-92815AAA177B}" type="presParOf" srcId="{99186F94-4190-4A37-9507-188B6710A110}" destId="{600A600F-09A8-4516-95C2-ED57AE1CBE1F}" srcOrd="8" destOrd="0" presId="urn:microsoft.com/office/officeart/2005/8/layout/chart3"/>
    <dgm:cxn modelId="{BF02B721-F25F-41FA-9013-1C23CE059609}" type="presParOf" srcId="{99186F94-4190-4A37-9507-188B6710A110}" destId="{997E3E39-F0A5-45D7-A6D8-CB5236891FCB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9BB66A2-2878-4FC1-B540-E42B510E7206}" type="doc">
      <dgm:prSet loTypeId="urn:microsoft.com/office/officeart/2005/8/layout/default#2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9C50214-3997-440D-804F-223961AC2D8B}">
      <dgm:prSet phldrT="[Text]"/>
      <dgm:spPr/>
      <dgm:t>
        <a:bodyPr/>
        <a:lstStyle/>
        <a:p>
          <a:r>
            <a:rPr lang="en-US" smtClean="0"/>
            <a:t>Illness</a:t>
          </a:r>
          <a:endParaRPr lang="en-US" dirty="0"/>
        </a:p>
      </dgm:t>
    </dgm:pt>
    <dgm:pt modelId="{952DBB3A-73B5-4941-B954-257104B39F17}" type="parTrans" cxnId="{5E2B4DCA-1BE3-41C6-A53C-54682074FA57}">
      <dgm:prSet/>
      <dgm:spPr/>
      <dgm:t>
        <a:bodyPr/>
        <a:lstStyle/>
        <a:p>
          <a:endParaRPr lang="en-US"/>
        </a:p>
      </dgm:t>
    </dgm:pt>
    <dgm:pt modelId="{21DC1F38-EF0B-481B-8479-66852BDDCABD}" type="sibTrans" cxnId="{5E2B4DCA-1BE3-41C6-A53C-54682074FA57}">
      <dgm:prSet/>
      <dgm:spPr/>
      <dgm:t>
        <a:bodyPr/>
        <a:lstStyle/>
        <a:p>
          <a:endParaRPr lang="en-US"/>
        </a:p>
      </dgm:t>
    </dgm:pt>
    <dgm:pt modelId="{BD94B5D3-557B-4CD5-A3B6-CE5AF048DF6E}">
      <dgm:prSet/>
      <dgm:spPr/>
      <dgm:t>
        <a:bodyPr/>
        <a:lstStyle/>
        <a:p>
          <a:r>
            <a:rPr lang="en-US" smtClean="0"/>
            <a:t>Accidents</a:t>
          </a:r>
          <a:endParaRPr lang="en-US" dirty="0" smtClean="0"/>
        </a:p>
      </dgm:t>
    </dgm:pt>
    <dgm:pt modelId="{4EA50A96-DB34-438A-B14C-2B89782EE309}" type="parTrans" cxnId="{8989CEDD-EB5C-4339-8651-E5AFF5CE0F9A}">
      <dgm:prSet/>
      <dgm:spPr/>
      <dgm:t>
        <a:bodyPr/>
        <a:lstStyle/>
        <a:p>
          <a:endParaRPr lang="en-US"/>
        </a:p>
      </dgm:t>
    </dgm:pt>
    <dgm:pt modelId="{ABC594BF-8A68-4200-A119-5B1E87583230}" type="sibTrans" cxnId="{8989CEDD-EB5C-4339-8651-E5AFF5CE0F9A}">
      <dgm:prSet/>
      <dgm:spPr/>
      <dgm:t>
        <a:bodyPr/>
        <a:lstStyle/>
        <a:p>
          <a:endParaRPr lang="en-US"/>
        </a:p>
      </dgm:t>
    </dgm:pt>
    <dgm:pt modelId="{A6303D2A-827A-4F95-BA1C-408CF2B28813}">
      <dgm:prSet/>
      <dgm:spPr/>
      <dgm:t>
        <a:bodyPr/>
        <a:lstStyle/>
        <a:p>
          <a:r>
            <a:rPr lang="en-US" smtClean="0"/>
            <a:t>Dependency</a:t>
          </a:r>
          <a:endParaRPr lang="en-US" dirty="0" smtClean="0"/>
        </a:p>
      </dgm:t>
    </dgm:pt>
    <dgm:pt modelId="{7F27E44D-288D-46B3-9650-A3C7311141B0}" type="parTrans" cxnId="{8A1A1DCD-FF81-495B-A37C-46E22B1BBE8D}">
      <dgm:prSet/>
      <dgm:spPr/>
      <dgm:t>
        <a:bodyPr/>
        <a:lstStyle/>
        <a:p>
          <a:endParaRPr lang="en-US"/>
        </a:p>
      </dgm:t>
    </dgm:pt>
    <dgm:pt modelId="{AD672DDA-BC1F-4BC5-B402-22CD60673691}" type="sibTrans" cxnId="{8A1A1DCD-FF81-495B-A37C-46E22B1BBE8D}">
      <dgm:prSet/>
      <dgm:spPr/>
      <dgm:t>
        <a:bodyPr/>
        <a:lstStyle/>
        <a:p>
          <a:endParaRPr lang="en-US"/>
        </a:p>
      </dgm:t>
    </dgm:pt>
    <dgm:pt modelId="{EB9FB940-C817-4C36-9B35-0A3E148DC2F6}">
      <dgm:prSet/>
      <dgm:spPr/>
      <dgm:t>
        <a:bodyPr/>
        <a:lstStyle/>
        <a:p>
          <a:r>
            <a:rPr lang="en-US" dirty="0" smtClean="0">
              <a:latin typeface="Verdana" panose="020B0604030504040204" pitchFamily="34" charset="0"/>
              <a:ea typeface="Verdana" panose="020B0604030504040204" pitchFamily="34" charset="0"/>
            </a:rPr>
            <a:t>Neglect</a:t>
          </a:r>
        </a:p>
      </dgm:t>
    </dgm:pt>
    <dgm:pt modelId="{09E515EC-84E2-4EC7-B4DA-6AF6E7F088B5}" type="parTrans" cxnId="{57147AF9-7EB6-4831-8CC7-D62CBF787885}">
      <dgm:prSet/>
      <dgm:spPr/>
      <dgm:t>
        <a:bodyPr/>
        <a:lstStyle/>
        <a:p>
          <a:endParaRPr lang="en-US"/>
        </a:p>
      </dgm:t>
    </dgm:pt>
    <dgm:pt modelId="{EDAD9F29-C7E0-4191-ADED-B3AABBC2A314}" type="sibTrans" cxnId="{57147AF9-7EB6-4831-8CC7-D62CBF787885}">
      <dgm:prSet/>
      <dgm:spPr/>
      <dgm:t>
        <a:bodyPr/>
        <a:lstStyle/>
        <a:p>
          <a:endParaRPr lang="en-US"/>
        </a:p>
      </dgm:t>
    </dgm:pt>
    <dgm:pt modelId="{FD6787F1-7638-4394-BDF4-DAA1CB07BAEC}">
      <dgm:prSet/>
      <dgm:spPr/>
      <dgm:t>
        <a:bodyPr/>
        <a:lstStyle/>
        <a:p>
          <a:r>
            <a:rPr lang="en-US" dirty="0" smtClean="0">
              <a:latin typeface="Verdana" panose="020B0604030504040204" pitchFamily="34" charset="0"/>
              <a:ea typeface="Verdana" panose="020B0604030504040204" pitchFamily="34" charset="0"/>
            </a:rPr>
            <a:t>Abuse</a:t>
          </a:r>
          <a:endParaRPr lang="en-US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10C3184-4D61-4CFA-B0A5-DF5510088F7E}" type="parTrans" cxnId="{266A20C0-CA34-44FA-AE75-0DF107101C15}">
      <dgm:prSet/>
      <dgm:spPr/>
      <dgm:t>
        <a:bodyPr/>
        <a:lstStyle/>
        <a:p>
          <a:endParaRPr lang="en-US"/>
        </a:p>
      </dgm:t>
    </dgm:pt>
    <dgm:pt modelId="{CAA66CE4-1B1E-4509-AF08-67D8C1EA2A58}" type="sibTrans" cxnId="{266A20C0-CA34-44FA-AE75-0DF107101C15}">
      <dgm:prSet/>
      <dgm:spPr/>
      <dgm:t>
        <a:bodyPr/>
        <a:lstStyle/>
        <a:p>
          <a:endParaRPr lang="en-US"/>
        </a:p>
      </dgm:t>
    </dgm:pt>
    <dgm:pt modelId="{1DE66A74-9EF4-491D-ABCC-E8E6DDB5F378}" type="pres">
      <dgm:prSet presAssocID="{29BB66A2-2878-4FC1-B540-E42B510E720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73904B-BDD5-4377-BAAC-66189BF8A537}" type="pres">
      <dgm:prSet presAssocID="{79C50214-3997-440D-804F-223961AC2D8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3A9C1B-816E-40AC-9220-F6DACA53F850}" type="pres">
      <dgm:prSet presAssocID="{21DC1F38-EF0B-481B-8479-66852BDDCABD}" presName="sibTrans" presStyleCnt="0"/>
      <dgm:spPr/>
    </dgm:pt>
    <dgm:pt modelId="{DAF62B01-480F-4EF2-8800-0B1329FD3AB9}" type="pres">
      <dgm:prSet presAssocID="{BD94B5D3-557B-4CD5-A3B6-CE5AF048DF6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B65987-AD96-463A-A3FA-C9EABB532AE0}" type="pres">
      <dgm:prSet presAssocID="{ABC594BF-8A68-4200-A119-5B1E87583230}" presName="sibTrans" presStyleCnt="0"/>
      <dgm:spPr/>
    </dgm:pt>
    <dgm:pt modelId="{03DDA201-5F7F-4D32-A5BF-071F43A3EE15}" type="pres">
      <dgm:prSet presAssocID="{A6303D2A-827A-4F95-BA1C-408CF2B2881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950BDB-2131-4F08-9ADB-9E5BB193D906}" type="pres">
      <dgm:prSet presAssocID="{AD672DDA-BC1F-4BC5-B402-22CD60673691}" presName="sibTrans" presStyleCnt="0"/>
      <dgm:spPr/>
    </dgm:pt>
    <dgm:pt modelId="{A83FBB93-2385-4569-BADC-C7AF0F55E71E}" type="pres">
      <dgm:prSet presAssocID="{EB9FB940-C817-4C36-9B35-0A3E148DC2F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D48DB8-0BA4-49E7-BFB3-67B7DCA0ACD0}" type="pres">
      <dgm:prSet presAssocID="{EDAD9F29-C7E0-4191-ADED-B3AABBC2A314}" presName="sibTrans" presStyleCnt="0"/>
      <dgm:spPr/>
    </dgm:pt>
    <dgm:pt modelId="{68BE5D0C-E042-4176-BE34-A6F5DD2091B4}" type="pres">
      <dgm:prSet presAssocID="{FD6787F1-7638-4394-BDF4-DAA1CB07BAE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D310D1-8E42-45C5-B615-943F05DA2C0B}" type="presOf" srcId="{A6303D2A-827A-4F95-BA1C-408CF2B28813}" destId="{03DDA201-5F7F-4D32-A5BF-071F43A3EE15}" srcOrd="0" destOrd="0" presId="urn:microsoft.com/office/officeart/2005/8/layout/default#2"/>
    <dgm:cxn modelId="{40F4773C-316D-4048-8A42-62D0F7680478}" type="presOf" srcId="{29BB66A2-2878-4FC1-B540-E42B510E7206}" destId="{1DE66A74-9EF4-491D-ABCC-E8E6DDB5F378}" srcOrd="0" destOrd="0" presId="urn:microsoft.com/office/officeart/2005/8/layout/default#2"/>
    <dgm:cxn modelId="{E1E45F6D-2966-41EA-A9E6-46E0408C5266}" type="presOf" srcId="{BD94B5D3-557B-4CD5-A3B6-CE5AF048DF6E}" destId="{DAF62B01-480F-4EF2-8800-0B1329FD3AB9}" srcOrd="0" destOrd="0" presId="urn:microsoft.com/office/officeart/2005/8/layout/default#2"/>
    <dgm:cxn modelId="{55E8887B-1E2F-4347-BD51-31BC3DE252ED}" type="presOf" srcId="{EB9FB940-C817-4C36-9B35-0A3E148DC2F6}" destId="{A83FBB93-2385-4569-BADC-C7AF0F55E71E}" srcOrd="0" destOrd="0" presId="urn:microsoft.com/office/officeart/2005/8/layout/default#2"/>
    <dgm:cxn modelId="{5E2B4DCA-1BE3-41C6-A53C-54682074FA57}" srcId="{29BB66A2-2878-4FC1-B540-E42B510E7206}" destId="{79C50214-3997-440D-804F-223961AC2D8B}" srcOrd="0" destOrd="0" parTransId="{952DBB3A-73B5-4941-B954-257104B39F17}" sibTransId="{21DC1F38-EF0B-481B-8479-66852BDDCABD}"/>
    <dgm:cxn modelId="{44C3DBB8-7042-4E9F-AF25-FF734A4A4564}" type="presOf" srcId="{79C50214-3997-440D-804F-223961AC2D8B}" destId="{CD73904B-BDD5-4377-BAAC-66189BF8A537}" srcOrd="0" destOrd="0" presId="urn:microsoft.com/office/officeart/2005/8/layout/default#2"/>
    <dgm:cxn modelId="{6186903C-73FF-4C37-9DD2-A9533B244FD1}" type="presOf" srcId="{FD6787F1-7638-4394-BDF4-DAA1CB07BAEC}" destId="{68BE5D0C-E042-4176-BE34-A6F5DD2091B4}" srcOrd="0" destOrd="0" presId="urn:microsoft.com/office/officeart/2005/8/layout/default#2"/>
    <dgm:cxn modelId="{8A1A1DCD-FF81-495B-A37C-46E22B1BBE8D}" srcId="{29BB66A2-2878-4FC1-B540-E42B510E7206}" destId="{A6303D2A-827A-4F95-BA1C-408CF2B28813}" srcOrd="2" destOrd="0" parTransId="{7F27E44D-288D-46B3-9650-A3C7311141B0}" sibTransId="{AD672DDA-BC1F-4BC5-B402-22CD60673691}"/>
    <dgm:cxn modelId="{8989CEDD-EB5C-4339-8651-E5AFF5CE0F9A}" srcId="{29BB66A2-2878-4FC1-B540-E42B510E7206}" destId="{BD94B5D3-557B-4CD5-A3B6-CE5AF048DF6E}" srcOrd="1" destOrd="0" parTransId="{4EA50A96-DB34-438A-B14C-2B89782EE309}" sibTransId="{ABC594BF-8A68-4200-A119-5B1E87583230}"/>
    <dgm:cxn modelId="{266A20C0-CA34-44FA-AE75-0DF107101C15}" srcId="{29BB66A2-2878-4FC1-B540-E42B510E7206}" destId="{FD6787F1-7638-4394-BDF4-DAA1CB07BAEC}" srcOrd="4" destOrd="0" parTransId="{010C3184-4D61-4CFA-B0A5-DF5510088F7E}" sibTransId="{CAA66CE4-1B1E-4509-AF08-67D8C1EA2A58}"/>
    <dgm:cxn modelId="{57147AF9-7EB6-4831-8CC7-D62CBF787885}" srcId="{29BB66A2-2878-4FC1-B540-E42B510E7206}" destId="{EB9FB940-C817-4C36-9B35-0A3E148DC2F6}" srcOrd="3" destOrd="0" parTransId="{09E515EC-84E2-4EC7-B4DA-6AF6E7F088B5}" sibTransId="{EDAD9F29-C7E0-4191-ADED-B3AABBC2A314}"/>
    <dgm:cxn modelId="{711A0553-7A56-4CE9-8190-632A6F347FE7}" type="presParOf" srcId="{1DE66A74-9EF4-491D-ABCC-E8E6DDB5F378}" destId="{CD73904B-BDD5-4377-BAAC-66189BF8A537}" srcOrd="0" destOrd="0" presId="urn:microsoft.com/office/officeart/2005/8/layout/default#2"/>
    <dgm:cxn modelId="{6EA14637-2D1B-442B-AA3D-D480F07239B9}" type="presParOf" srcId="{1DE66A74-9EF4-491D-ABCC-E8E6DDB5F378}" destId="{3B3A9C1B-816E-40AC-9220-F6DACA53F850}" srcOrd="1" destOrd="0" presId="urn:microsoft.com/office/officeart/2005/8/layout/default#2"/>
    <dgm:cxn modelId="{CA1CF16E-5A97-411F-ABEF-6FCF078DADD7}" type="presParOf" srcId="{1DE66A74-9EF4-491D-ABCC-E8E6DDB5F378}" destId="{DAF62B01-480F-4EF2-8800-0B1329FD3AB9}" srcOrd="2" destOrd="0" presId="urn:microsoft.com/office/officeart/2005/8/layout/default#2"/>
    <dgm:cxn modelId="{765C1828-C42C-47A7-9216-0577F9564034}" type="presParOf" srcId="{1DE66A74-9EF4-491D-ABCC-E8E6DDB5F378}" destId="{94B65987-AD96-463A-A3FA-C9EABB532AE0}" srcOrd="3" destOrd="0" presId="urn:microsoft.com/office/officeart/2005/8/layout/default#2"/>
    <dgm:cxn modelId="{E8DECC9D-4667-4C47-B456-C3896E3D5C98}" type="presParOf" srcId="{1DE66A74-9EF4-491D-ABCC-E8E6DDB5F378}" destId="{03DDA201-5F7F-4D32-A5BF-071F43A3EE15}" srcOrd="4" destOrd="0" presId="urn:microsoft.com/office/officeart/2005/8/layout/default#2"/>
    <dgm:cxn modelId="{2CF79956-4592-4584-BBD3-EAD04648EF0D}" type="presParOf" srcId="{1DE66A74-9EF4-491D-ABCC-E8E6DDB5F378}" destId="{8B950BDB-2131-4F08-9ADB-9E5BB193D906}" srcOrd="5" destOrd="0" presId="urn:microsoft.com/office/officeart/2005/8/layout/default#2"/>
    <dgm:cxn modelId="{A1D93148-BE4D-42C8-AFD5-FA257DD34415}" type="presParOf" srcId="{1DE66A74-9EF4-491D-ABCC-E8E6DDB5F378}" destId="{A83FBB93-2385-4569-BADC-C7AF0F55E71E}" srcOrd="6" destOrd="0" presId="urn:microsoft.com/office/officeart/2005/8/layout/default#2"/>
    <dgm:cxn modelId="{C4A6F7DC-A998-43BB-890E-A215BFFE54AA}" type="presParOf" srcId="{1DE66A74-9EF4-491D-ABCC-E8E6DDB5F378}" destId="{1AD48DB8-0BA4-49E7-BFB3-67B7DCA0ACD0}" srcOrd="7" destOrd="0" presId="urn:microsoft.com/office/officeart/2005/8/layout/default#2"/>
    <dgm:cxn modelId="{E2A89F9B-3AFA-4521-AD62-959268684B75}" type="presParOf" srcId="{1DE66A74-9EF4-491D-ABCC-E8E6DDB5F378}" destId="{68BE5D0C-E042-4176-BE34-A6F5DD2091B4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6BA0C5E-95F3-4208-8DB7-3C93E0B98674}" type="doc">
      <dgm:prSet loTypeId="urn:microsoft.com/office/officeart/2005/8/layout/default#3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CD0C790-BB40-40AC-837B-E807871EB581}">
      <dgm:prSet phldrT="[Text]"/>
      <dgm:spPr/>
      <dgm:t>
        <a:bodyPr/>
        <a:lstStyle/>
        <a:p>
          <a:r>
            <a:rPr lang="en-US" smtClean="0"/>
            <a:t>Identify safe contacts</a:t>
          </a:r>
          <a:endParaRPr lang="en-US" dirty="0"/>
        </a:p>
      </dgm:t>
    </dgm:pt>
    <dgm:pt modelId="{55F6E348-E7EC-459B-AE0C-89407D6B925C}" type="parTrans" cxnId="{E83EDC27-8109-4EE0-BBF0-6520711BBB9A}">
      <dgm:prSet/>
      <dgm:spPr/>
      <dgm:t>
        <a:bodyPr/>
        <a:lstStyle/>
        <a:p>
          <a:endParaRPr lang="en-US"/>
        </a:p>
      </dgm:t>
    </dgm:pt>
    <dgm:pt modelId="{141D45E1-7ABE-48C7-817B-7DC1C0C9DC20}" type="sibTrans" cxnId="{E83EDC27-8109-4EE0-BBF0-6520711BBB9A}">
      <dgm:prSet/>
      <dgm:spPr/>
      <dgm:t>
        <a:bodyPr/>
        <a:lstStyle/>
        <a:p>
          <a:endParaRPr lang="en-US"/>
        </a:p>
      </dgm:t>
    </dgm:pt>
    <dgm:pt modelId="{387CC9AC-C8A8-491F-9E1C-F8477914ED7F}">
      <dgm:prSet/>
      <dgm:spPr/>
      <dgm:t>
        <a:bodyPr/>
        <a:lstStyle/>
        <a:p>
          <a:r>
            <a:rPr lang="en-US" dirty="0" smtClean="0"/>
            <a:t>Decide where to go in emergencies</a:t>
          </a:r>
        </a:p>
      </dgm:t>
    </dgm:pt>
    <dgm:pt modelId="{260801B5-E307-4A64-8079-1BBC65F95C46}" type="parTrans" cxnId="{44A7FEDD-3675-486A-BAAF-85BA681C7007}">
      <dgm:prSet/>
      <dgm:spPr/>
      <dgm:t>
        <a:bodyPr/>
        <a:lstStyle/>
        <a:p>
          <a:endParaRPr lang="en-US"/>
        </a:p>
      </dgm:t>
    </dgm:pt>
    <dgm:pt modelId="{6D5399F7-553F-4112-ACBD-E7A33C3E6F50}" type="sibTrans" cxnId="{44A7FEDD-3675-486A-BAAF-85BA681C7007}">
      <dgm:prSet/>
      <dgm:spPr/>
      <dgm:t>
        <a:bodyPr/>
        <a:lstStyle/>
        <a:p>
          <a:endParaRPr lang="en-US"/>
        </a:p>
      </dgm:t>
    </dgm:pt>
    <dgm:pt modelId="{DD84C498-BFC8-4DB5-9C84-79A8898C30E7}">
      <dgm:prSet/>
      <dgm:spPr/>
      <dgm:t>
        <a:bodyPr/>
        <a:lstStyle/>
        <a:p>
          <a:r>
            <a:rPr lang="en-US" smtClean="0"/>
            <a:t>Practice how to leave safely </a:t>
          </a:r>
          <a:endParaRPr lang="en-US" dirty="0" smtClean="0"/>
        </a:p>
      </dgm:t>
    </dgm:pt>
    <dgm:pt modelId="{7122FB8C-356C-41EE-9DF4-31104FFB1777}" type="parTrans" cxnId="{0D8FA30F-E4A8-41B5-AB53-37DEFD840DD1}">
      <dgm:prSet/>
      <dgm:spPr/>
      <dgm:t>
        <a:bodyPr/>
        <a:lstStyle/>
        <a:p>
          <a:endParaRPr lang="en-US"/>
        </a:p>
      </dgm:t>
    </dgm:pt>
    <dgm:pt modelId="{206BD656-BA6E-4C35-B64D-22BF14054D62}" type="sibTrans" cxnId="{0D8FA30F-E4A8-41B5-AB53-37DEFD840DD1}">
      <dgm:prSet/>
      <dgm:spPr/>
      <dgm:t>
        <a:bodyPr/>
        <a:lstStyle/>
        <a:p>
          <a:endParaRPr lang="en-US"/>
        </a:p>
      </dgm:t>
    </dgm:pt>
    <dgm:pt modelId="{D6F05657-526B-4339-99F0-193146AE554A}">
      <dgm:prSet/>
      <dgm:spPr/>
      <dgm:t>
        <a:bodyPr/>
        <a:lstStyle/>
        <a:p>
          <a:r>
            <a:rPr lang="en-US" smtClean="0"/>
            <a:t>Develop lists with phone numbers for emergency services</a:t>
          </a:r>
          <a:endParaRPr lang="en-US" dirty="0" smtClean="0"/>
        </a:p>
      </dgm:t>
    </dgm:pt>
    <dgm:pt modelId="{4F24F79F-D072-4C63-B1DB-087DCCE1CE70}" type="parTrans" cxnId="{CD627825-8E92-4A60-8D63-D4E49DA6619D}">
      <dgm:prSet/>
      <dgm:spPr/>
      <dgm:t>
        <a:bodyPr/>
        <a:lstStyle/>
        <a:p>
          <a:endParaRPr lang="en-US"/>
        </a:p>
      </dgm:t>
    </dgm:pt>
    <dgm:pt modelId="{C22FD184-CCC9-456F-BE5C-F5DE4A62956B}" type="sibTrans" cxnId="{CD627825-8E92-4A60-8D63-D4E49DA6619D}">
      <dgm:prSet/>
      <dgm:spPr/>
      <dgm:t>
        <a:bodyPr/>
        <a:lstStyle/>
        <a:p>
          <a:endParaRPr lang="en-US"/>
        </a:p>
      </dgm:t>
    </dgm:pt>
    <dgm:pt modelId="{B61A2066-DD01-4075-9C08-B6FE91D99992}">
      <dgm:prSet/>
      <dgm:spPr/>
      <dgm:t>
        <a:bodyPr/>
        <a:lstStyle/>
        <a:p>
          <a:r>
            <a:rPr lang="en-US" smtClean="0"/>
            <a:t>Pack a bag</a:t>
          </a:r>
          <a:endParaRPr lang="en-US" dirty="0" smtClean="0"/>
        </a:p>
      </dgm:t>
    </dgm:pt>
    <dgm:pt modelId="{84C2E01C-94DA-4F3A-945A-F493D38DE7CC}" type="parTrans" cxnId="{9B61A9F9-F8F1-4FEE-BD5B-8AF0F83A29B4}">
      <dgm:prSet/>
      <dgm:spPr/>
      <dgm:t>
        <a:bodyPr/>
        <a:lstStyle/>
        <a:p>
          <a:endParaRPr lang="en-US"/>
        </a:p>
      </dgm:t>
    </dgm:pt>
    <dgm:pt modelId="{29E3596E-30AF-455F-9075-CEFDD09D7639}" type="sibTrans" cxnId="{9B61A9F9-F8F1-4FEE-BD5B-8AF0F83A29B4}">
      <dgm:prSet/>
      <dgm:spPr/>
      <dgm:t>
        <a:bodyPr/>
        <a:lstStyle/>
        <a:p>
          <a:endParaRPr lang="en-US"/>
        </a:p>
      </dgm:t>
    </dgm:pt>
    <dgm:pt modelId="{910C496B-AA7C-4167-BB42-341D60A22AA7}">
      <dgm:prSet/>
      <dgm:spPr/>
      <dgm:t>
        <a:bodyPr/>
        <a:lstStyle/>
        <a:p>
          <a:r>
            <a:rPr lang="en-US" smtClean="0"/>
            <a:t>Devise code words</a:t>
          </a:r>
          <a:endParaRPr lang="en-US" dirty="0" smtClean="0"/>
        </a:p>
      </dgm:t>
    </dgm:pt>
    <dgm:pt modelId="{2AFDAA37-2662-4942-A934-8518DE9A367B}" type="parTrans" cxnId="{30938FA6-0EC4-48A2-A3D1-9DFF8B0269F5}">
      <dgm:prSet/>
      <dgm:spPr/>
      <dgm:t>
        <a:bodyPr/>
        <a:lstStyle/>
        <a:p>
          <a:endParaRPr lang="en-US"/>
        </a:p>
      </dgm:t>
    </dgm:pt>
    <dgm:pt modelId="{FC9B78A0-19C7-4F11-826D-40FAC07F3743}" type="sibTrans" cxnId="{30938FA6-0EC4-48A2-A3D1-9DFF8B0269F5}">
      <dgm:prSet/>
      <dgm:spPr/>
      <dgm:t>
        <a:bodyPr/>
        <a:lstStyle/>
        <a:p>
          <a:endParaRPr lang="en-US"/>
        </a:p>
      </dgm:t>
    </dgm:pt>
    <dgm:pt modelId="{C8F4AA5F-2313-4470-B839-F4CA97F4C4CC}">
      <dgm:prSet/>
      <dgm:spPr/>
      <dgm:t>
        <a:bodyPr/>
        <a:lstStyle/>
        <a:p>
          <a:r>
            <a:rPr lang="en-US" smtClean="0"/>
            <a:t>Obtain consent to contact others</a:t>
          </a:r>
          <a:endParaRPr lang="en-US" dirty="0" smtClean="0"/>
        </a:p>
      </dgm:t>
    </dgm:pt>
    <dgm:pt modelId="{A12D90AC-5096-408F-A5B8-D1BCBB7EC9AA}" type="parTrans" cxnId="{CE7E9840-1E8C-488B-9BE6-4943C01BF602}">
      <dgm:prSet/>
      <dgm:spPr/>
      <dgm:t>
        <a:bodyPr/>
        <a:lstStyle/>
        <a:p>
          <a:endParaRPr lang="en-US"/>
        </a:p>
      </dgm:t>
    </dgm:pt>
    <dgm:pt modelId="{220E6DDD-3774-48B4-97C1-EF6BD5851376}" type="sibTrans" cxnId="{CE7E9840-1E8C-488B-9BE6-4943C01BF602}">
      <dgm:prSet/>
      <dgm:spPr/>
      <dgm:t>
        <a:bodyPr/>
        <a:lstStyle/>
        <a:p>
          <a:endParaRPr lang="en-US"/>
        </a:p>
      </dgm:t>
    </dgm:pt>
    <dgm:pt modelId="{C654DEB2-5C74-4764-ABC5-525CEBE1BC40}" type="pres">
      <dgm:prSet presAssocID="{36BA0C5E-95F3-4208-8DB7-3C93E0B9867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277323-3FC1-4142-94E1-2027E1E0E4FF}" type="pres">
      <dgm:prSet presAssocID="{9CD0C790-BB40-40AC-837B-E807871EB58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FBB926-96D0-42A1-AEEC-6F411BB3DADF}" type="pres">
      <dgm:prSet presAssocID="{141D45E1-7ABE-48C7-817B-7DC1C0C9DC20}" presName="sibTrans" presStyleCnt="0"/>
      <dgm:spPr/>
    </dgm:pt>
    <dgm:pt modelId="{CB09F806-0DCD-45FC-B37D-13B5870B5E17}" type="pres">
      <dgm:prSet presAssocID="{387CC9AC-C8A8-491F-9E1C-F8477914ED7F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94B328-A852-4134-B06D-86FF5BAF35CB}" type="pres">
      <dgm:prSet presAssocID="{6D5399F7-553F-4112-ACBD-E7A33C3E6F50}" presName="sibTrans" presStyleCnt="0"/>
      <dgm:spPr/>
    </dgm:pt>
    <dgm:pt modelId="{2DB5D55B-0A25-4465-BD5F-23E1AC2A19D1}" type="pres">
      <dgm:prSet presAssocID="{DD84C498-BFC8-4DB5-9C84-79A8898C30E7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C7C6B3-C1EC-473D-B5C5-61480E64A0AF}" type="pres">
      <dgm:prSet presAssocID="{206BD656-BA6E-4C35-B64D-22BF14054D62}" presName="sibTrans" presStyleCnt="0"/>
      <dgm:spPr/>
    </dgm:pt>
    <dgm:pt modelId="{E75E7847-44CA-456D-8390-82A72FA2E9DF}" type="pres">
      <dgm:prSet presAssocID="{D6F05657-526B-4339-99F0-193146AE554A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8AA4B1-29D7-4FA1-AF78-93283F57E748}" type="pres">
      <dgm:prSet presAssocID="{C22FD184-CCC9-456F-BE5C-F5DE4A62956B}" presName="sibTrans" presStyleCnt="0"/>
      <dgm:spPr/>
    </dgm:pt>
    <dgm:pt modelId="{0E45A0D0-01A5-4BA1-8523-396989E18D07}" type="pres">
      <dgm:prSet presAssocID="{B61A2066-DD01-4075-9C08-B6FE91D9999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5D0F0-33A4-4E74-ABD9-912FD481EDDA}" type="pres">
      <dgm:prSet presAssocID="{29E3596E-30AF-455F-9075-CEFDD09D7639}" presName="sibTrans" presStyleCnt="0"/>
      <dgm:spPr/>
    </dgm:pt>
    <dgm:pt modelId="{48363E9D-D353-43B0-AA1E-44739722898A}" type="pres">
      <dgm:prSet presAssocID="{910C496B-AA7C-4167-BB42-341D60A22AA7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22DB4D-67E5-4EFD-9E66-CC31B8620285}" type="pres">
      <dgm:prSet presAssocID="{FC9B78A0-19C7-4F11-826D-40FAC07F3743}" presName="sibTrans" presStyleCnt="0"/>
      <dgm:spPr/>
    </dgm:pt>
    <dgm:pt modelId="{82AB81E8-0281-4571-8E01-3259B11D52DB}" type="pres">
      <dgm:prSet presAssocID="{C8F4AA5F-2313-4470-B839-F4CA97F4C4C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C57C26-6B90-4E27-A9F5-CC7C5DF4C72C}" type="presOf" srcId="{36BA0C5E-95F3-4208-8DB7-3C93E0B98674}" destId="{C654DEB2-5C74-4764-ABC5-525CEBE1BC40}" srcOrd="0" destOrd="0" presId="urn:microsoft.com/office/officeart/2005/8/layout/default#3"/>
    <dgm:cxn modelId="{6743776D-FA6B-4FE3-8A1E-19C0755F6A9D}" type="presOf" srcId="{910C496B-AA7C-4167-BB42-341D60A22AA7}" destId="{48363E9D-D353-43B0-AA1E-44739722898A}" srcOrd="0" destOrd="0" presId="urn:microsoft.com/office/officeart/2005/8/layout/default#3"/>
    <dgm:cxn modelId="{114B3DB0-2913-4DED-9D86-0FE57242D1C6}" type="presOf" srcId="{D6F05657-526B-4339-99F0-193146AE554A}" destId="{E75E7847-44CA-456D-8390-82A72FA2E9DF}" srcOrd="0" destOrd="0" presId="urn:microsoft.com/office/officeart/2005/8/layout/default#3"/>
    <dgm:cxn modelId="{9B61A9F9-F8F1-4FEE-BD5B-8AF0F83A29B4}" srcId="{36BA0C5E-95F3-4208-8DB7-3C93E0B98674}" destId="{B61A2066-DD01-4075-9C08-B6FE91D99992}" srcOrd="4" destOrd="0" parTransId="{84C2E01C-94DA-4F3A-945A-F493D38DE7CC}" sibTransId="{29E3596E-30AF-455F-9075-CEFDD09D7639}"/>
    <dgm:cxn modelId="{8DCF8510-CB80-4EBD-87C9-A3E353D1503E}" type="presOf" srcId="{DD84C498-BFC8-4DB5-9C84-79A8898C30E7}" destId="{2DB5D55B-0A25-4465-BD5F-23E1AC2A19D1}" srcOrd="0" destOrd="0" presId="urn:microsoft.com/office/officeart/2005/8/layout/default#3"/>
    <dgm:cxn modelId="{44A7FEDD-3675-486A-BAAF-85BA681C7007}" srcId="{36BA0C5E-95F3-4208-8DB7-3C93E0B98674}" destId="{387CC9AC-C8A8-491F-9E1C-F8477914ED7F}" srcOrd="1" destOrd="0" parTransId="{260801B5-E307-4A64-8079-1BBC65F95C46}" sibTransId="{6D5399F7-553F-4112-ACBD-E7A33C3E6F50}"/>
    <dgm:cxn modelId="{99ECE614-9394-4FD4-A654-AD877B4D321B}" type="presOf" srcId="{B61A2066-DD01-4075-9C08-B6FE91D99992}" destId="{0E45A0D0-01A5-4BA1-8523-396989E18D07}" srcOrd="0" destOrd="0" presId="urn:microsoft.com/office/officeart/2005/8/layout/default#3"/>
    <dgm:cxn modelId="{CD627825-8E92-4A60-8D63-D4E49DA6619D}" srcId="{36BA0C5E-95F3-4208-8DB7-3C93E0B98674}" destId="{D6F05657-526B-4339-99F0-193146AE554A}" srcOrd="3" destOrd="0" parTransId="{4F24F79F-D072-4C63-B1DB-087DCCE1CE70}" sibTransId="{C22FD184-CCC9-456F-BE5C-F5DE4A62956B}"/>
    <dgm:cxn modelId="{E83EDC27-8109-4EE0-BBF0-6520711BBB9A}" srcId="{36BA0C5E-95F3-4208-8DB7-3C93E0B98674}" destId="{9CD0C790-BB40-40AC-837B-E807871EB581}" srcOrd="0" destOrd="0" parTransId="{55F6E348-E7EC-459B-AE0C-89407D6B925C}" sibTransId="{141D45E1-7ABE-48C7-817B-7DC1C0C9DC20}"/>
    <dgm:cxn modelId="{0D8FA30F-E4A8-41B5-AB53-37DEFD840DD1}" srcId="{36BA0C5E-95F3-4208-8DB7-3C93E0B98674}" destId="{DD84C498-BFC8-4DB5-9C84-79A8898C30E7}" srcOrd="2" destOrd="0" parTransId="{7122FB8C-356C-41EE-9DF4-31104FFB1777}" sibTransId="{206BD656-BA6E-4C35-B64D-22BF14054D62}"/>
    <dgm:cxn modelId="{71CB5E35-F17A-4676-8988-A69658ADE00E}" type="presOf" srcId="{C8F4AA5F-2313-4470-B839-F4CA97F4C4CC}" destId="{82AB81E8-0281-4571-8E01-3259B11D52DB}" srcOrd="0" destOrd="0" presId="urn:microsoft.com/office/officeart/2005/8/layout/default#3"/>
    <dgm:cxn modelId="{3789BCD8-A65B-4FAE-A709-A27DE4810ABA}" type="presOf" srcId="{9CD0C790-BB40-40AC-837B-E807871EB581}" destId="{36277323-3FC1-4142-94E1-2027E1E0E4FF}" srcOrd="0" destOrd="0" presId="urn:microsoft.com/office/officeart/2005/8/layout/default#3"/>
    <dgm:cxn modelId="{CE7E9840-1E8C-488B-9BE6-4943C01BF602}" srcId="{36BA0C5E-95F3-4208-8DB7-3C93E0B98674}" destId="{C8F4AA5F-2313-4470-B839-F4CA97F4C4CC}" srcOrd="6" destOrd="0" parTransId="{A12D90AC-5096-408F-A5B8-D1BCBB7EC9AA}" sibTransId="{220E6DDD-3774-48B4-97C1-EF6BD5851376}"/>
    <dgm:cxn modelId="{04F26145-AA1E-4B4E-9FC8-730D7FE0061D}" type="presOf" srcId="{387CC9AC-C8A8-491F-9E1C-F8477914ED7F}" destId="{CB09F806-0DCD-45FC-B37D-13B5870B5E17}" srcOrd="0" destOrd="0" presId="urn:microsoft.com/office/officeart/2005/8/layout/default#3"/>
    <dgm:cxn modelId="{30938FA6-0EC4-48A2-A3D1-9DFF8B0269F5}" srcId="{36BA0C5E-95F3-4208-8DB7-3C93E0B98674}" destId="{910C496B-AA7C-4167-BB42-341D60A22AA7}" srcOrd="5" destOrd="0" parTransId="{2AFDAA37-2662-4942-A934-8518DE9A367B}" sibTransId="{FC9B78A0-19C7-4F11-826D-40FAC07F3743}"/>
    <dgm:cxn modelId="{26BA5C3D-3D95-4F4D-B991-E342F5C44652}" type="presParOf" srcId="{C654DEB2-5C74-4764-ABC5-525CEBE1BC40}" destId="{36277323-3FC1-4142-94E1-2027E1E0E4FF}" srcOrd="0" destOrd="0" presId="urn:microsoft.com/office/officeart/2005/8/layout/default#3"/>
    <dgm:cxn modelId="{728B4A90-AADF-4654-95AC-A3174026B9D1}" type="presParOf" srcId="{C654DEB2-5C74-4764-ABC5-525CEBE1BC40}" destId="{59FBB926-96D0-42A1-AEEC-6F411BB3DADF}" srcOrd="1" destOrd="0" presId="urn:microsoft.com/office/officeart/2005/8/layout/default#3"/>
    <dgm:cxn modelId="{0EFCEEC9-CE32-4437-9E86-E427AF1BA6A9}" type="presParOf" srcId="{C654DEB2-5C74-4764-ABC5-525CEBE1BC40}" destId="{CB09F806-0DCD-45FC-B37D-13B5870B5E17}" srcOrd="2" destOrd="0" presId="urn:microsoft.com/office/officeart/2005/8/layout/default#3"/>
    <dgm:cxn modelId="{5307FA9C-C2ED-46AC-A645-8B4294D42AE9}" type="presParOf" srcId="{C654DEB2-5C74-4764-ABC5-525CEBE1BC40}" destId="{5B94B328-A852-4134-B06D-86FF5BAF35CB}" srcOrd="3" destOrd="0" presId="urn:microsoft.com/office/officeart/2005/8/layout/default#3"/>
    <dgm:cxn modelId="{B1C00437-0174-46A1-92C2-5990CC281A70}" type="presParOf" srcId="{C654DEB2-5C74-4764-ABC5-525CEBE1BC40}" destId="{2DB5D55B-0A25-4465-BD5F-23E1AC2A19D1}" srcOrd="4" destOrd="0" presId="urn:microsoft.com/office/officeart/2005/8/layout/default#3"/>
    <dgm:cxn modelId="{3A22C7C2-8B74-41AE-92EE-F3A3EC6E25F6}" type="presParOf" srcId="{C654DEB2-5C74-4764-ABC5-525CEBE1BC40}" destId="{0CC7C6B3-C1EC-473D-B5C5-61480E64A0AF}" srcOrd="5" destOrd="0" presId="urn:microsoft.com/office/officeart/2005/8/layout/default#3"/>
    <dgm:cxn modelId="{C1691A41-AB8D-46B7-839B-71F76E2A17D0}" type="presParOf" srcId="{C654DEB2-5C74-4764-ABC5-525CEBE1BC40}" destId="{E75E7847-44CA-456D-8390-82A72FA2E9DF}" srcOrd="6" destOrd="0" presId="urn:microsoft.com/office/officeart/2005/8/layout/default#3"/>
    <dgm:cxn modelId="{8BABC15C-4A82-4FE5-BAF4-9355E067836C}" type="presParOf" srcId="{C654DEB2-5C74-4764-ABC5-525CEBE1BC40}" destId="{148AA4B1-29D7-4FA1-AF78-93283F57E748}" srcOrd="7" destOrd="0" presId="urn:microsoft.com/office/officeart/2005/8/layout/default#3"/>
    <dgm:cxn modelId="{87CF9CBC-F93C-439A-B638-7BE4F1C33DBA}" type="presParOf" srcId="{C654DEB2-5C74-4764-ABC5-525CEBE1BC40}" destId="{0E45A0D0-01A5-4BA1-8523-396989E18D07}" srcOrd="8" destOrd="0" presId="urn:microsoft.com/office/officeart/2005/8/layout/default#3"/>
    <dgm:cxn modelId="{C73852D2-6B08-41BE-BD0D-BB7A4AA24F11}" type="presParOf" srcId="{C654DEB2-5C74-4764-ABC5-525CEBE1BC40}" destId="{4885D0F0-33A4-4E74-ABD9-912FD481EDDA}" srcOrd="9" destOrd="0" presId="urn:microsoft.com/office/officeart/2005/8/layout/default#3"/>
    <dgm:cxn modelId="{39960E7C-DD42-4294-A6F0-CDEC2B09731F}" type="presParOf" srcId="{C654DEB2-5C74-4764-ABC5-525CEBE1BC40}" destId="{48363E9D-D353-43B0-AA1E-44739722898A}" srcOrd="10" destOrd="0" presId="urn:microsoft.com/office/officeart/2005/8/layout/default#3"/>
    <dgm:cxn modelId="{91263A01-61E3-4E45-A9DD-40EB4D531D83}" type="presParOf" srcId="{C654DEB2-5C74-4764-ABC5-525CEBE1BC40}" destId="{6322DB4D-67E5-4EFD-9E66-CC31B8620285}" srcOrd="11" destOrd="0" presId="urn:microsoft.com/office/officeart/2005/8/layout/default#3"/>
    <dgm:cxn modelId="{DBD9950F-51B9-4DD5-8C92-B9B9DB68786E}" type="presParOf" srcId="{C654DEB2-5C74-4764-ABC5-525CEBE1BC40}" destId="{82AB81E8-0281-4571-8E01-3259B11D52DB}" srcOrd="12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E69C505-1A66-4A7F-BD0D-1D741CF91C72}" type="doc">
      <dgm:prSet loTypeId="urn:microsoft.com/office/officeart/2005/8/layout/equation1" loCatId="process" qsTypeId="urn:microsoft.com/office/officeart/2005/8/quickstyle/simple2" qsCatId="simple" csTypeId="urn:microsoft.com/office/officeart/2005/8/colors/colorful2" csCatId="colorful" phldr="1"/>
      <dgm:spPr/>
    </dgm:pt>
    <dgm:pt modelId="{A123E5AD-DA8A-4FE5-92E6-03E7F7D5AD54}">
      <dgm:prSet phldrT="[Text]" custT="1"/>
      <dgm:spPr/>
      <dgm:t>
        <a:bodyPr/>
        <a:lstStyle/>
        <a:p>
          <a:pPr rtl="1"/>
          <a:r>
            <a:rPr lang="en-US" sz="2000" smtClean="0"/>
            <a:t>Low Capacity</a:t>
          </a:r>
          <a:endParaRPr lang="en-US" sz="2000" dirty="0"/>
        </a:p>
      </dgm:t>
    </dgm:pt>
    <dgm:pt modelId="{F1E68ABA-E6F2-4339-8354-A0839941F979}" type="parTrans" cxnId="{1EE820A0-E691-4280-828B-66A50899EAE4}">
      <dgm:prSet/>
      <dgm:spPr/>
      <dgm:t>
        <a:bodyPr/>
        <a:lstStyle/>
        <a:p>
          <a:endParaRPr lang="en-US"/>
        </a:p>
      </dgm:t>
    </dgm:pt>
    <dgm:pt modelId="{573B09FB-F25B-4DFA-815F-011B2DE1EE3F}" type="sibTrans" cxnId="{1EE820A0-E691-4280-828B-66A50899EAE4}">
      <dgm:prSet/>
      <dgm:spPr/>
      <dgm:t>
        <a:bodyPr/>
        <a:lstStyle/>
        <a:p>
          <a:endParaRPr lang="en-US"/>
        </a:p>
      </dgm:t>
    </dgm:pt>
    <dgm:pt modelId="{C404331C-A2AE-405A-831F-8476BCA8E863}">
      <dgm:prSet phldrT="[Text]" custT="1"/>
      <dgm:spPr/>
      <dgm:t>
        <a:bodyPr/>
        <a:lstStyle/>
        <a:p>
          <a:r>
            <a:rPr lang="en-US" sz="2000" dirty="0" smtClean="0"/>
            <a:t>High Risk</a:t>
          </a:r>
          <a:endParaRPr lang="en-US" sz="2000" dirty="0"/>
        </a:p>
      </dgm:t>
    </dgm:pt>
    <dgm:pt modelId="{967D9C7E-8BE8-41DF-AA59-F82DD02C41AF}" type="parTrans" cxnId="{448013BC-7A0C-42FE-93F5-0D646E699BD9}">
      <dgm:prSet/>
      <dgm:spPr/>
      <dgm:t>
        <a:bodyPr/>
        <a:lstStyle/>
        <a:p>
          <a:endParaRPr lang="en-US"/>
        </a:p>
      </dgm:t>
    </dgm:pt>
    <dgm:pt modelId="{40D9FE94-F610-443A-972B-51DA172BB80F}" type="sibTrans" cxnId="{448013BC-7A0C-42FE-93F5-0D646E699BD9}">
      <dgm:prSet/>
      <dgm:spPr/>
      <dgm:t>
        <a:bodyPr/>
        <a:lstStyle/>
        <a:p>
          <a:endParaRPr lang="en-US"/>
        </a:p>
      </dgm:t>
    </dgm:pt>
    <dgm:pt modelId="{4C98C3B9-E3E5-4C4A-9A51-C2069BEF544E}">
      <dgm:prSet phldrT="[Text]" custT="1"/>
      <dgm:spPr/>
      <dgm:t>
        <a:bodyPr/>
        <a:lstStyle/>
        <a:p>
          <a:r>
            <a:rPr lang="en-US" sz="2000" smtClean="0"/>
            <a:t>Involuntary Intervention</a:t>
          </a:r>
          <a:endParaRPr lang="en-US" sz="2000" dirty="0"/>
        </a:p>
      </dgm:t>
    </dgm:pt>
    <dgm:pt modelId="{642D3DED-D12B-4F64-BF1B-E6B0056931B5}" type="parTrans" cxnId="{9F8A722E-7020-4242-9F53-EBCA07FD80D3}">
      <dgm:prSet/>
      <dgm:spPr/>
      <dgm:t>
        <a:bodyPr/>
        <a:lstStyle/>
        <a:p>
          <a:endParaRPr lang="en-US"/>
        </a:p>
      </dgm:t>
    </dgm:pt>
    <dgm:pt modelId="{13940FD4-FCE9-45EE-88C0-D657C0DEFCBD}" type="sibTrans" cxnId="{9F8A722E-7020-4242-9F53-EBCA07FD80D3}">
      <dgm:prSet/>
      <dgm:spPr/>
      <dgm:t>
        <a:bodyPr/>
        <a:lstStyle/>
        <a:p>
          <a:endParaRPr lang="en-US"/>
        </a:p>
      </dgm:t>
    </dgm:pt>
    <dgm:pt modelId="{A2017F9C-35E3-4FF9-B8DA-E6AFD45F3338}" type="pres">
      <dgm:prSet presAssocID="{EE69C505-1A66-4A7F-BD0D-1D741CF91C72}" presName="linearFlow" presStyleCnt="0">
        <dgm:presLayoutVars>
          <dgm:dir/>
          <dgm:resizeHandles val="exact"/>
        </dgm:presLayoutVars>
      </dgm:prSet>
      <dgm:spPr/>
    </dgm:pt>
    <dgm:pt modelId="{D2F8A3C8-973C-440E-A81C-BB6A4EF4EA3B}" type="pres">
      <dgm:prSet presAssocID="{A123E5AD-DA8A-4FE5-92E6-03E7F7D5AD54}" presName="node" presStyleLbl="node1" presStyleIdx="0" presStyleCnt="3" custLinFactNeighborX="-358" custLinFactNeighborY="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9F62A8-84A6-45CD-B153-AB8C109D7984}" type="pres">
      <dgm:prSet presAssocID="{573B09FB-F25B-4DFA-815F-011B2DE1EE3F}" presName="spacerL" presStyleCnt="0"/>
      <dgm:spPr/>
    </dgm:pt>
    <dgm:pt modelId="{F4005770-86F8-461A-8383-7C58A25A66F7}" type="pres">
      <dgm:prSet presAssocID="{573B09FB-F25B-4DFA-815F-011B2DE1EE3F}" presName="sibTrans" presStyleLbl="sibTrans2D1" presStyleIdx="0" presStyleCnt="2"/>
      <dgm:spPr/>
      <dgm:t>
        <a:bodyPr/>
        <a:lstStyle/>
        <a:p>
          <a:endParaRPr lang="en-US"/>
        </a:p>
      </dgm:t>
    </dgm:pt>
    <dgm:pt modelId="{C314F014-C2D3-4A6F-A1BD-281FDFA17DA6}" type="pres">
      <dgm:prSet presAssocID="{573B09FB-F25B-4DFA-815F-011B2DE1EE3F}" presName="spacerR" presStyleCnt="0"/>
      <dgm:spPr/>
    </dgm:pt>
    <dgm:pt modelId="{91C4154E-3051-4018-9699-AF50EC280CC8}" type="pres">
      <dgm:prSet presAssocID="{C404331C-A2AE-405A-831F-8476BCA8E86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C3D0BA-D7A9-450C-99BF-790324E05933}" type="pres">
      <dgm:prSet presAssocID="{40D9FE94-F610-443A-972B-51DA172BB80F}" presName="spacerL" presStyleCnt="0"/>
      <dgm:spPr/>
    </dgm:pt>
    <dgm:pt modelId="{9C9C4FA2-184D-4CD9-A048-1D81FEC034EA}" type="pres">
      <dgm:prSet presAssocID="{40D9FE94-F610-443A-972B-51DA172BB80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36DDFC95-5360-4F89-9483-A17E80A7475E}" type="pres">
      <dgm:prSet presAssocID="{40D9FE94-F610-443A-972B-51DA172BB80F}" presName="spacerR" presStyleCnt="0"/>
      <dgm:spPr/>
    </dgm:pt>
    <dgm:pt modelId="{7754BF3D-798E-4331-A055-5871D3DC9D20}" type="pres">
      <dgm:prSet presAssocID="{4C98C3B9-E3E5-4C4A-9A51-C2069BEF544E}" presName="node" presStyleLbl="node1" presStyleIdx="2" presStyleCnt="3" custScaleX="113243" custScaleY="1123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82F45B-2C43-4F4A-B82C-755B917975DB}" type="presOf" srcId="{C404331C-A2AE-405A-831F-8476BCA8E863}" destId="{91C4154E-3051-4018-9699-AF50EC280CC8}" srcOrd="0" destOrd="0" presId="urn:microsoft.com/office/officeart/2005/8/layout/equation1"/>
    <dgm:cxn modelId="{0DF04C27-14AD-4008-A78A-D4C30A1D15ED}" type="presOf" srcId="{40D9FE94-F610-443A-972B-51DA172BB80F}" destId="{9C9C4FA2-184D-4CD9-A048-1D81FEC034EA}" srcOrd="0" destOrd="0" presId="urn:microsoft.com/office/officeart/2005/8/layout/equation1"/>
    <dgm:cxn modelId="{448013BC-7A0C-42FE-93F5-0D646E699BD9}" srcId="{EE69C505-1A66-4A7F-BD0D-1D741CF91C72}" destId="{C404331C-A2AE-405A-831F-8476BCA8E863}" srcOrd="1" destOrd="0" parTransId="{967D9C7E-8BE8-41DF-AA59-F82DD02C41AF}" sibTransId="{40D9FE94-F610-443A-972B-51DA172BB80F}"/>
    <dgm:cxn modelId="{318ABB56-86A9-4203-91F7-78E066A4329C}" type="presOf" srcId="{EE69C505-1A66-4A7F-BD0D-1D741CF91C72}" destId="{A2017F9C-35E3-4FF9-B8DA-E6AFD45F3338}" srcOrd="0" destOrd="0" presId="urn:microsoft.com/office/officeart/2005/8/layout/equation1"/>
    <dgm:cxn modelId="{9F8A722E-7020-4242-9F53-EBCA07FD80D3}" srcId="{EE69C505-1A66-4A7F-BD0D-1D741CF91C72}" destId="{4C98C3B9-E3E5-4C4A-9A51-C2069BEF544E}" srcOrd="2" destOrd="0" parTransId="{642D3DED-D12B-4F64-BF1B-E6B0056931B5}" sibTransId="{13940FD4-FCE9-45EE-88C0-D657C0DEFCBD}"/>
    <dgm:cxn modelId="{1CF75FE3-B19D-47FA-AE1C-FC9047A1A39B}" type="presOf" srcId="{A123E5AD-DA8A-4FE5-92E6-03E7F7D5AD54}" destId="{D2F8A3C8-973C-440E-A81C-BB6A4EF4EA3B}" srcOrd="0" destOrd="0" presId="urn:microsoft.com/office/officeart/2005/8/layout/equation1"/>
    <dgm:cxn modelId="{1EE820A0-E691-4280-828B-66A50899EAE4}" srcId="{EE69C505-1A66-4A7F-BD0D-1D741CF91C72}" destId="{A123E5AD-DA8A-4FE5-92E6-03E7F7D5AD54}" srcOrd="0" destOrd="0" parTransId="{F1E68ABA-E6F2-4339-8354-A0839941F979}" sibTransId="{573B09FB-F25B-4DFA-815F-011B2DE1EE3F}"/>
    <dgm:cxn modelId="{C3779E58-1F99-49F5-BFE1-DA4CFA2D744A}" type="presOf" srcId="{4C98C3B9-E3E5-4C4A-9A51-C2069BEF544E}" destId="{7754BF3D-798E-4331-A055-5871D3DC9D20}" srcOrd="0" destOrd="0" presId="urn:microsoft.com/office/officeart/2005/8/layout/equation1"/>
    <dgm:cxn modelId="{84608CD2-90EE-49BD-A9C7-9B1BF95027D6}" type="presOf" srcId="{573B09FB-F25B-4DFA-815F-011B2DE1EE3F}" destId="{F4005770-86F8-461A-8383-7C58A25A66F7}" srcOrd="0" destOrd="0" presId="urn:microsoft.com/office/officeart/2005/8/layout/equation1"/>
    <dgm:cxn modelId="{FDC1646D-3638-4EF5-A4AB-2A463E572F6F}" type="presParOf" srcId="{A2017F9C-35E3-4FF9-B8DA-E6AFD45F3338}" destId="{D2F8A3C8-973C-440E-A81C-BB6A4EF4EA3B}" srcOrd="0" destOrd="0" presId="urn:microsoft.com/office/officeart/2005/8/layout/equation1"/>
    <dgm:cxn modelId="{61147204-8C2C-4E2D-9BD5-88380D883E19}" type="presParOf" srcId="{A2017F9C-35E3-4FF9-B8DA-E6AFD45F3338}" destId="{049F62A8-84A6-45CD-B153-AB8C109D7984}" srcOrd="1" destOrd="0" presId="urn:microsoft.com/office/officeart/2005/8/layout/equation1"/>
    <dgm:cxn modelId="{1644169B-4F29-4D34-8ECD-3B62C91039D7}" type="presParOf" srcId="{A2017F9C-35E3-4FF9-B8DA-E6AFD45F3338}" destId="{F4005770-86F8-461A-8383-7C58A25A66F7}" srcOrd="2" destOrd="0" presId="urn:microsoft.com/office/officeart/2005/8/layout/equation1"/>
    <dgm:cxn modelId="{AF18BC81-9D9C-443E-8306-90DEA9917678}" type="presParOf" srcId="{A2017F9C-35E3-4FF9-B8DA-E6AFD45F3338}" destId="{C314F014-C2D3-4A6F-A1BD-281FDFA17DA6}" srcOrd="3" destOrd="0" presId="urn:microsoft.com/office/officeart/2005/8/layout/equation1"/>
    <dgm:cxn modelId="{010BA77F-1E09-403E-9A61-0117D767C382}" type="presParOf" srcId="{A2017F9C-35E3-4FF9-B8DA-E6AFD45F3338}" destId="{91C4154E-3051-4018-9699-AF50EC280CC8}" srcOrd="4" destOrd="0" presId="urn:microsoft.com/office/officeart/2005/8/layout/equation1"/>
    <dgm:cxn modelId="{1E3396A3-58E6-4261-B737-CF812F6A5E89}" type="presParOf" srcId="{A2017F9C-35E3-4FF9-B8DA-E6AFD45F3338}" destId="{02C3D0BA-D7A9-450C-99BF-790324E05933}" srcOrd="5" destOrd="0" presId="urn:microsoft.com/office/officeart/2005/8/layout/equation1"/>
    <dgm:cxn modelId="{BA5DD1CA-2C5C-4200-8D23-05823A13B321}" type="presParOf" srcId="{A2017F9C-35E3-4FF9-B8DA-E6AFD45F3338}" destId="{9C9C4FA2-184D-4CD9-A048-1D81FEC034EA}" srcOrd="6" destOrd="0" presId="urn:microsoft.com/office/officeart/2005/8/layout/equation1"/>
    <dgm:cxn modelId="{3DB185D9-04F5-49A6-B32F-703443F54F75}" type="presParOf" srcId="{A2017F9C-35E3-4FF9-B8DA-E6AFD45F3338}" destId="{36DDFC95-5360-4F89-9483-A17E80A7475E}" srcOrd="7" destOrd="0" presId="urn:microsoft.com/office/officeart/2005/8/layout/equation1"/>
    <dgm:cxn modelId="{34ADFE34-5B04-44E0-95CB-420DF9C62B5C}" type="presParOf" srcId="{A2017F9C-35E3-4FF9-B8DA-E6AFD45F3338}" destId="{7754BF3D-798E-4331-A055-5871D3DC9D2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EE69C505-1A66-4A7F-BD0D-1D741CF91C72}" type="doc">
      <dgm:prSet loTypeId="urn:microsoft.com/office/officeart/2005/8/layout/equation1" loCatId="process" qsTypeId="urn:microsoft.com/office/officeart/2005/8/quickstyle/simple2" qsCatId="simple" csTypeId="urn:microsoft.com/office/officeart/2005/8/colors/colorful3" csCatId="colorful" phldr="1"/>
      <dgm:spPr/>
    </dgm:pt>
    <dgm:pt modelId="{A123E5AD-DA8A-4FE5-92E6-03E7F7D5AD54}">
      <dgm:prSet phldrT="[Text]" custT="1"/>
      <dgm:spPr/>
      <dgm:t>
        <a:bodyPr/>
        <a:lstStyle/>
        <a:p>
          <a:r>
            <a:rPr lang="en-US" sz="2000" dirty="0" smtClean="0"/>
            <a:t>High</a:t>
          </a:r>
        </a:p>
        <a:p>
          <a:r>
            <a:rPr lang="en-US" sz="2000" dirty="0" smtClean="0"/>
            <a:t>Capacity</a:t>
          </a:r>
          <a:endParaRPr lang="en-US" sz="2000" dirty="0"/>
        </a:p>
      </dgm:t>
    </dgm:pt>
    <dgm:pt modelId="{F1E68ABA-E6F2-4339-8354-A0839941F979}" type="parTrans" cxnId="{1EE820A0-E691-4280-828B-66A50899EAE4}">
      <dgm:prSet/>
      <dgm:spPr/>
      <dgm:t>
        <a:bodyPr/>
        <a:lstStyle/>
        <a:p>
          <a:endParaRPr lang="en-US"/>
        </a:p>
      </dgm:t>
    </dgm:pt>
    <dgm:pt modelId="{573B09FB-F25B-4DFA-815F-011B2DE1EE3F}" type="sibTrans" cxnId="{1EE820A0-E691-4280-828B-66A50899EAE4}">
      <dgm:prSet/>
      <dgm:spPr/>
      <dgm:t>
        <a:bodyPr/>
        <a:lstStyle/>
        <a:p>
          <a:endParaRPr lang="en-US"/>
        </a:p>
      </dgm:t>
    </dgm:pt>
    <dgm:pt modelId="{C404331C-A2AE-405A-831F-8476BCA8E863}">
      <dgm:prSet phldrT="[Text]" custT="1"/>
      <dgm:spPr/>
      <dgm:t>
        <a:bodyPr/>
        <a:lstStyle/>
        <a:p>
          <a:r>
            <a:rPr lang="en-US" sz="2000" dirty="0" smtClean="0"/>
            <a:t>Any Level of Risk</a:t>
          </a:r>
          <a:endParaRPr lang="en-US" sz="2000" dirty="0"/>
        </a:p>
      </dgm:t>
    </dgm:pt>
    <dgm:pt modelId="{967D9C7E-8BE8-41DF-AA59-F82DD02C41AF}" type="parTrans" cxnId="{448013BC-7A0C-42FE-93F5-0D646E699BD9}">
      <dgm:prSet/>
      <dgm:spPr/>
      <dgm:t>
        <a:bodyPr/>
        <a:lstStyle/>
        <a:p>
          <a:endParaRPr lang="en-US"/>
        </a:p>
      </dgm:t>
    </dgm:pt>
    <dgm:pt modelId="{40D9FE94-F610-443A-972B-51DA172BB80F}" type="sibTrans" cxnId="{448013BC-7A0C-42FE-93F5-0D646E699BD9}">
      <dgm:prSet/>
      <dgm:spPr/>
      <dgm:t>
        <a:bodyPr/>
        <a:lstStyle/>
        <a:p>
          <a:endParaRPr lang="en-US"/>
        </a:p>
      </dgm:t>
    </dgm:pt>
    <dgm:pt modelId="{4C98C3B9-E3E5-4C4A-9A51-C2069BEF544E}">
      <dgm:prSet phldrT="[Text]" custT="1"/>
      <dgm:spPr/>
      <dgm:t>
        <a:bodyPr/>
        <a:lstStyle/>
        <a:p>
          <a:r>
            <a:rPr lang="en-US" sz="2000" smtClean="0"/>
            <a:t>No Intervention without consent</a:t>
          </a:r>
          <a:endParaRPr lang="en-US" sz="2000" dirty="0"/>
        </a:p>
      </dgm:t>
    </dgm:pt>
    <dgm:pt modelId="{642D3DED-D12B-4F64-BF1B-E6B0056931B5}" type="parTrans" cxnId="{9F8A722E-7020-4242-9F53-EBCA07FD80D3}">
      <dgm:prSet/>
      <dgm:spPr/>
      <dgm:t>
        <a:bodyPr/>
        <a:lstStyle/>
        <a:p>
          <a:endParaRPr lang="en-US"/>
        </a:p>
      </dgm:t>
    </dgm:pt>
    <dgm:pt modelId="{13940FD4-FCE9-45EE-88C0-D657C0DEFCBD}" type="sibTrans" cxnId="{9F8A722E-7020-4242-9F53-EBCA07FD80D3}">
      <dgm:prSet/>
      <dgm:spPr/>
      <dgm:t>
        <a:bodyPr/>
        <a:lstStyle/>
        <a:p>
          <a:endParaRPr lang="en-US"/>
        </a:p>
      </dgm:t>
    </dgm:pt>
    <dgm:pt modelId="{A2017F9C-35E3-4FF9-B8DA-E6AFD45F3338}" type="pres">
      <dgm:prSet presAssocID="{EE69C505-1A66-4A7F-BD0D-1D741CF91C72}" presName="linearFlow" presStyleCnt="0">
        <dgm:presLayoutVars>
          <dgm:dir/>
          <dgm:resizeHandles val="exact"/>
        </dgm:presLayoutVars>
      </dgm:prSet>
      <dgm:spPr/>
    </dgm:pt>
    <dgm:pt modelId="{D2F8A3C8-973C-440E-A81C-BB6A4EF4EA3B}" type="pres">
      <dgm:prSet presAssocID="{A123E5AD-DA8A-4FE5-92E6-03E7F7D5AD5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9F62A8-84A6-45CD-B153-AB8C109D7984}" type="pres">
      <dgm:prSet presAssocID="{573B09FB-F25B-4DFA-815F-011B2DE1EE3F}" presName="spacerL" presStyleCnt="0"/>
      <dgm:spPr/>
    </dgm:pt>
    <dgm:pt modelId="{F4005770-86F8-461A-8383-7C58A25A66F7}" type="pres">
      <dgm:prSet presAssocID="{573B09FB-F25B-4DFA-815F-011B2DE1EE3F}" presName="sibTrans" presStyleLbl="sibTrans2D1" presStyleIdx="0" presStyleCnt="2"/>
      <dgm:spPr/>
      <dgm:t>
        <a:bodyPr/>
        <a:lstStyle/>
        <a:p>
          <a:endParaRPr lang="en-US"/>
        </a:p>
      </dgm:t>
    </dgm:pt>
    <dgm:pt modelId="{C314F014-C2D3-4A6F-A1BD-281FDFA17DA6}" type="pres">
      <dgm:prSet presAssocID="{573B09FB-F25B-4DFA-815F-011B2DE1EE3F}" presName="spacerR" presStyleCnt="0"/>
      <dgm:spPr/>
    </dgm:pt>
    <dgm:pt modelId="{91C4154E-3051-4018-9699-AF50EC280CC8}" type="pres">
      <dgm:prSet presAssocID="{C404331C-A2AE-405A-831F-8476BCA8E86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C3D0BA-D7A9-450C-99BF-790324E05933}" type="pres">
      <dgm:prSet presAssocID="{40D9FE94-F610-443A-972B-51DA172BB80F}" presName="spacerL" presStyleCnt="0"/>
      <dgm:spPr/>
    </dgm:pt>
    <dgm:pt modelId="{9C9C4FA2-184D-4CD9-A048-1D81FEC034EA}" type="pres">
      <dgm:prSet presAssocID="{40D9FE94-F610-443A-972B-51DA172BB80F}" presName="sibTrans" presStyleLbl="sibTrans2D1" presStyleIdx="1" presStyleCnt="2"/>
      <dgm:spPr/>
      <dgm:t>
        <a:bodyPr/>
        <a:lstStyle/>
        <a:p>
          <a:endParaRPr lang="en-US"/>
        </a:p>
      </dgm:t>
    </dgm:pt>
    <dgm:pt modelId="{36DDFC95-5360-4F89-9483-A17E80A7475E}" type="pres">
      <dgm:prSet presAssocID="{40D9FE94-F610-443A-972B-51DA172BB80F}" presName="spacerR" presStyleCnt="0"/>
      <dgm:spPr/>
    </dgm:pt>
    <dgm:pt modelId="{7754BF3D-798E-4331-A055-5871D3DC9D20}" type="pres">
      <dgm:prSet presAssocID="{4C98C3B9-E3E5-4C4A-9A51-C2069BEF544E}" presName="node" presStyleLbl="node1" presStyleIdx="2" presStyleCnt="3" custScaleX="113243" custScaleY="1123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B9D1B0-01F7-4091-8DF2-F028D3FB1250}" type="presOf" srcId="{C404331C-A2AE-405A-831F-8476BCA8E863}" destId="{91C4154E-3051-4018-9699-AF50EC280CC8}" srcOrd="0" destOrd="0" presId="urn:microsoft.com/office/officeart/2005/8/layout/equation1"/>
    <dgm:cxn modelId="{2634B734-3484-4476-94FB-494870658F73}" type="presOf" srcId="{4C98C3B9-E3E5-4C4A-9A51-C2069BEF544E}" destId="{7754BF3D-798E-4331-A055-5871D3DC9D20}" srcOrd="0" destOrd="0" presId="urn:microsoft.com/office/officeart/2005/8/layout/equation1"/>
    <dgm:cxn modelId="{448013BC-7A0C-42FE-93F5-0D646E699BD9}" srcId="{EE69C505-1A66-4A7F-BD0D-1D741CF91C72}" destId="{C404331C-A2AE-405A-831F-8476BCA8E863}" srcOrd="1" destOrd="0" parTransId="{967D9C7E-8BE8-41DF-AA59-F82DD02C41AF}" sibTransId="{40D9FE94-F610-443A-972B-51DA172BB80F}"/>
    <dgm:cxn modelId="{9F8A722E-7020-4242-9F53-EBCA07FD80D3}" srcId="{EE69C505-1A66-4A7F-BD0D-1D741CF91C72}" destId="{4C98C3B9-E3E5-4C4A-9A51-C2069BEF544E}" srcOrd="2" destOrd="0" parTransId="{642D3DED-D12B-4F64-BF1B-E6B0056931B5}" sibTransId="{13940FD4-FCE9-45EE-88C0-D657C0DEFCBD}"/>
    <dgm:cxn modelId="{E4982FF6-E12A-4250-9D51-97F979461332}" type="presOf" srcId="{573B09FB-F25B-4DFA-815F-011B2DE1EE3F}" destId="{F4005770-86F8-461A-8383-7C58A25A66F7}" srcOrd="0" destOrd="0" presId="urn:microsoft.com/office/officeart/2005/8/layout/equation1"/>
    <dgm:cxn modelId="{1EE820A0-E691-4280-828B-66A50899EAE4}" srcId="{EE69C505-1A66-4A7F-BD0D-1D741CF91C72}" destId="{A123E5AD-DA8A-4FE5-92E6-03E7F7D5AD54}" srcOrd="0" destOrd="0" parTransId="{F1E68ABA-E6F2-4339-8354-A0839941F979}" sibTransId="{573B09FB-F25B-4DFA-815F-011B2DE1EE3F}"/>
    <dgm:cxn modelId="{400740DC-EB92-4611-BC27-B0FACBDC4919}" type="presOf" srcId="{A123E5AD-DA8A-4FE5-92E6-03E7F7D5AD54}" destId="{D2F8A3C8-973C-440E-A81C-BB6A4EF4EA3B}" srcOrd="0" destOrd="0" presId="urn:microsoft.com/office/officeart/2005/8/layout/equation1"/>
    <dgm:cxn modelId="{7FBAD4D8-7BBE-4722-BF0F-D4ACF95D5349}" type="presOf" srcId="{EE69C505-1A66-4A7F-BD0D-1D741CF91C72}" destId="{A2017F9C-35E3-4FF9-B8DA-E6AFD45F3338}" srcOrd="0" destOrd="0" presId="urn:microsoft.com/office/officeart/2005/8/layout/equation1"/>
    <dgm:cxn modelId="{7AA7952D-B1FB-4A75-B371-2920042DD9E4}" type="presOf" srcId="{40D9FE94-F610-443A-972B-51DA172BB80F}" destId="{9C9C4FA2-184D-4CD9-A048-1D81FEC034EA}" srcOrd="0" destOrd="0" presId="urn:microsoft.com/office/officeart/2005/8/layout/equation1"/>
    <dgm:cxn modelId="{D749C8E0-3937-4BAC-9A48-D67508052567}" type="presParOf" srcId="{A2017F9C-35E3-4FF9-B8DA-E6AFD45F3338}" destId="{D2F8A3C8-973C-440E-A81C-BB6A4EF4EA3B}" srcOrd="0" destOrd="0" presId="urn:microsoft.com/office/officeart/2005/8/layout/equation1"/>
    <dgm:cxn modelId="{B19CF6EE-EBAE-4A5A-B411-48C5D1F1E2F8}" type="presParOf" srcId="{A2017F9C-35E3-4FF9-B8DA-E6AFD45F3338}" destId="{049F62A8-84A6-45CD-B153-AB8C109D7984}" srcOrd="1" destOrd="0" presId="urn:microsoft.com/office/officeart/2005/8/layout/equation1"/>
    <dgm:cxn modelId="{270328DB-B739-4A61-9240-C7B3495193B4}" type="presParOf" srcId="{A2017F9C-35E3-4FF9-B8DA-E6AFD45F3338}" destId="{F4005770-86F8-461A-8383-7C58A25A66F7}" srcOrd="2" destOrd="0" presId="urn:microsoft.com/office/officeart/2005/8/layout/equation1"/>
    <dgm:cxn modelId="{F3D1B1A9-914E-4FB5-9672-07F8A13A5B08}" type="presParOf" srcId="{A2017F9C-35E3-4FF9-B8DA-E6AFD45F3338}" destId="{C314F014-C2D3-4A6F-A1BD-281FDFA17DA6}" srcOrd="3" destOrd="0" presId="urn:microsoft.com/office/officeart/2005/8/layout/equation1"/>
    <dgm:cxn modelId="{82AF6A04-0E6E-47D8-8031-17EEF5C29F52}" type="presParOf" srcId="{A2017F9C-35E3-4FF9-B8DA-E6AFD45F3338}" destId="{91C4154E-3051-4018-9699-AF50EC280CC8}" srcOrd="4" destOrd="0" presId="urn:microsoft.com/office/officeart/2005/8/layout/equation1"/>
    <dgm:cxn modelId="{2354608E-7F01-479D-B97A-2DBFE22EC84C}" type="presParOf" srcId="{A2017F9C-35E3-4FF9-B8DA-E6AFD45F3338}" destId="{02C3D0BA-D7A9-450C-99BF-790324E05933}" srcOrd="5" destOrd="0" presId="urn:microsoft.com/office/officeart/2005/8/layout/equation1"/>
    <dgm:cxn modelId="{38D1FD95-DE3D-4195-861E-F2BC76E94B02}" type="presParOf" srcId="{A2017F9C-35E3-4FF9-B8DA-E6AFD45F3338}" destId="{9C9C4FA2-184D-4CD9-A048-1D81FEC034EA}" srcOrd="6" destOrd="0" presId="urn:microsoft.com/office/officeart/2005/8/layout/equation1"/>
    <dgm:cxn modelId="{F878A930-01C6-46A2-B14A-6D37DA550DA5}" type="presParOf" srcId="{A2017F9C-35E3-4FF9-B8DA-E6AFD45F3338}" destId="{36DDFC95-5360-4F89-9483-A17E80A7475E}" srcOrd="7" destOrd="0" presId="urn:microsoft.com/office/officeart/2005/8/layout/equation1"/>
    <dgm:cxn modelId="{C9300D62-9F03-484A-82FF-8FED4838AC5A}" type="presParOf" srcId="{A2017F9C-35E3-4FF9-B8DA-E6AFD45F3338}" destId="{7754BF3D-798E-4331-A055-5871D3DC9D2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E69C505-1A66-4A7F-BD0D-1D741CF91C72}" type="doc">
      <dgm:prSet loTypeId="urn:microsoft.com/office/officeart/2005/8/layout/equation1" loCatId="process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123E5AD-DA8A-4FE5-92E6-03E7F7D5AD54}">
      <dgm:prSet phldrT="[Text]" custT="1"/>
      <dgm:spPr/>
      <dgm:t>
        <a:bodyPr/>
        <a:lstStyle/>
        <a:p>
          <a:r>
            <a:rPr lang="en-US" sz="2000" dirty="0" smtClean="0"/>
            <a:t>Capacity</a:t>
          </a:r>
          <a:endParaRPr lang="en-US" sz="2000" dirty="0"/>
        </a:p>
      </dgm:t>
    </dgm:pt>
    <dgm:pt modelId="{F1E68ABA-E6F2-4339-8354-A0839941F979}" type="parTrans" cxnId="{1EE820A0-E691-4280-828B-66A50899EAE4}">
      <dgm:prSet/>
      <dgm:spPr/>
      <dgm:t>
        <a:bodyPr/>
        <a:lstStyle/>
        <a:p>
          <a:endParaRPr lang="en-US"/>
        </a:p>
      </dgm:t>
    </dgm:pt>
    <dgm:pt modelId="{573B09FB-F25B-4DFA-815F-011B2DE1EE3F}" type="sibTrans" cxnId="{1EE820A0-E691-4280-828B-66A50899EAE4}">
      <dgm:prSet/>
      <dgm:spPr/>
      <dgm:t>
        <a:bodyPr/>
        <a:lstStyle/>
        <a:p>
          <a:endParaRPr lang="en-US"/>
        </a:p>
      </dgm:t>
    </dgm:pt>
    <dgm:pt modelId="{C404331C-A2AE-405A-831F-8476BCA8E863}">
      <dgm:prSet phldrT="[Text]" custT="1"/>
      <dgm:spPr/>
      <dgm:t>
        <a:bodyPr/>
        <a:lstStyle/>
        <a:p>
          <a:r>
            <a:rPr lang="en-US" sz="2000" dirty="0" smtClean="0"/>
            <a:t>Any Level of Risk</a:t>
          </a:r>
          <a:endParaRPr lang="en-US" sz="2000" dirty="0"/>
        </a:p>
      </dgm:t>
    </dgm:pt>
    <dgm:pt modelId="{967D9C7E-8BE8-41DF-AA59-F82DD02C41AF}" type="parTrans" cxnId="{448013BC-7A0C-42FE-93F5-0D646E699BD9}">
      <dgm:prSet/>
      <dgm:spPr/>
      <dgm:t>
        <a:bodyPr/>
        <a:lstStyle/>
        <a:p>
          <a:endParaRPr lang="en-US"/>
        </a:p>
      </dgm:t>
    </dgm:pt>
    <dgm:pt modelId="{40D9FE94-F610-443A-972B-51DA172BB80F}" type="sibTrans" cxnId="{448013BC-7A0C-42FE-93F5-0D646E699BD9}">
      <dgm:prSet/>
      <dgm:spPr/>
      <dgm:t>
        <a:bodyPr/>
        <a:lstStyle/>
        <a:p>
          <a:endParaRPr lang="en-US"/>
        </a:p>
      </dgm:t>
    </dgm:pt>
    <dgm:pt modelId="{4C98C3B9-E3E5-4C4A-9A51-C2069BEF544E}">
      <dgm:prSet phldrT="[Text]" custT="1"/>
      <dgm:spPr/>
      <dgm:t>
        <a:bodyPr/>
        <a:lstStyle/>
        <a:p>
          <a:r>
            <a:rPr lang="en-US" sz="2000" dirty="0" smtClean="0"/>
            <a:t>Risk Determines Intervention</a:t>
          </a:r>
          <a:endParaRPr lang="en-US" sz="2000" dirty="0"/>
        </a:p>
      </dgm:t>
    </dgm:pt>
    <dgm:pt modelId="{642D3DED-D12B-4F64-BF1B-E6B0056931B5}" type="parTrans" cxnId="{9F8A722E-7020-4242-9F53-EBCA07FD80D3}">
      <dgm:prSet/>
      <dgm:spPr/>
      <dgm:t>
        <a:bodyPr/>
        <a:lstStyle/>
        <a:p>
          <a:endParaRPr lang="en-US"/>
        </a:p>
      </dgm:t>
    </dgm:pt>
    <dgm:pt modelId="{13940FD4-FCE9-45EE-88C0-D657C0DEFCBD}" type="sibTrans" cxnId="{9F8A722E-7020-4242-9F53-EBCA07FD80D3}">
      <dgm:prSet/>
      <dgm:spPr/>
      <dgm:t>
        <a:bodyPr/>
        <a:lstStyle/>
        <a:p>
          <a:endParaRPr lang="en-US"/>
        </a:p>
      </dgm:t>
    </dgm:pt>
    <dgm:pt modelId="{A2017F9C-35E3-4FF9-B8DA-E6AFD45F3338}" type="pres">
      <dgm:prSet presAssocID="{EE69C505-1A66-4A7F-BD0D-1D741CF91C7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F8A3C8-973C-440E-A81C-BB6A4EF4EA3B}" type="pres">
      <dgm:prSet presAssocID="{A123E5AD-DA8A-4FE5-92E6-03E7F7D5AD54}" presName="node" presStyleLbl="node1" presStyleIdx="0" presStyleCnt="3" custScaleX="106171" custScaleY="104989" custLinFactNeighborX="55116" custLinFactNeighborY="9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9F62A8-84A6-45CD-B153-AB8C109D7984}" type="pres">
      <dgm:prSet presAssocID="{573B09FB-F25B-4DFA-815F-011B2DE1EE3F}" presName="spacerL" presStyleCnt="0"/>
      <dgm:spPr/>
      <dgm:t>
        <a:bodyPr/>
        <a:lstStyle/>
        <a:p>
          <a:endParaRPr lang="en-US"/>
        </a:p>
      </dgm:t>
    </dgm:pt>
    <dgm:pt modelId="{F4005770-86F8-461A-8383-7C58A25A66F7}" type="pres">
      <dgm:prSet presAssocID="{573B09FB-F25B-4DFA-815F-011B2DE1EE3F}" presName="sibTrans" presStyleLbl="sibTrans2D1" presStyleIdx="0" presStyleCnt="2" custLinFactNeighborX="-1413" custLinFactNeighborY="2343"/>
      <dgm:spPr/>
      <dgm:t>
        <a:bodyPr/>
        <a:lstStyle/>
        <a:p>
          <a:endParaRPr lang="en-US"/>
        </a:p>
      </dgm:t>
    </dgm:pt>
    <dgm:pt modelId="{C314F014-C2D3-4A6F-A1BD-281FDFA17DA6}" type="pres">
      <dgm:prSet presAssocID="{573B09FB-F25B-4DFA-815F-011B2DE1EE3F}" presName="spacerR" presStyleCnt="0"/>
      <dgm:spPr/>
      <dgm:t>
        <a:bodyPr/>
        <a:lstStyle/>
        <a:p>
          <a:endParaRPr lang="en-US"/>
        </a:p>
      </dgm:t>
    </dgm:pt>
    <dgm:pt modelId="{91C4154E-3051-4018-9699-AF50EC280CC8}" type="pres">
      <dgm:prSet presAssocID="{C404331C-A2AE-405A-831F-8476BCA8E86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C3D0BA-D7A9-450C-99BF-790324E05933}" type="pres">
      <dgm:prSet presAssocID="{40D9FE94-F610-443A-972B-51DA172BB80F}" presName="spacerL" presStyleCnt="0"/>
      <dgm:spPr/>
      <dgm:t>
        <a:bodyPr/>
        <a:lstStyle/>
        <a:p>
          <a:endParaRPr lang="en-US"/>
        </a:p>
      </dgm:t>
    </dgm:pt>
    <dgm:pt modelId="{9C9C4FA2-184D-4CD9-A048-1D81FEC034EA}" type="pres">
      <dgm:prSet presAssocID="{40D9FE94-F610-443A-972B-51DA172BB80F}" presName="sibTrans" presStyleLbl="sibTrans2D1" presStyleIdx="1" presStyleCnt="2" custAng="0" custLinFactNeighborX="-20547" custLinFactNeighborY="-3464"/>
      <dgm:spPr>
        <a:prstGeom prst="notchedRightArrow">
          <a:avLst/>
        </a:prstGeom>
      </dgm:spPr>
      <dgm:t>
        <a:bodyPr/>
        <a:lstStyle/>
        <a:p>
          <a:endParaRPr lang="en-US"/>
        </a:p>
      </dgm:t>
    </dgm:pt>
    <dgm:pt modelId="{36DDFC95-5360-4F89-9483-A17E80A7475E}" type="pres">
      <dgm:prSet presAssocID="{40D9FE94-F610-443A-972B-51DA172BB80F}" presName="spacerR" presStyleCnt="0"/>
      <dgm:spPr/>
      <dgm:t>
        <a:bodyPr/>
        <a:lstStyle/>
        <a:p>
          <a:endParaRPr lang="en-US"/>
        </a:p>
      </dgm:t>
    </dgm:pt>
    <dgm:pt modelId="{7754BF3D-798E-4331-A055-5871D3DC9D20}" type="pres">
      <dgm:prSet presAssocID="{4C98C3B9-E3E5-4C4A-9A51-C2069BEF544E}" presName="node" presStyleLbl="node1" presStyleIdx="2" presStyleCnt="3" custScaleX="124012" custScaleY="1122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8A722E-7020-4242-9F53-EBCA07FD80D3}" srcId="{EE69C505-1A66-4A7F-BD0D-1D741CF91C72}" destId="{4C98C3B9-E3E5-4C4A-9A51-C2069BEF544E}" srcOrd="2" destOrd="0" parTransId="{642D3DED-D12B-4F64-BF1B-E6B0056931B5}" sibTransId="{13940FD4-FCE9-45EE-88C0-D657C0DEFCBD}"/>
    <dgm:cxn modelId="{F36D23FB-BA57-46BF-A471-DE892A061131}" type="presOf" srcId="{A123E5AD-DA8A-4FE5-92E6-03E7F7D5AD54}" destId="{D2F8A3C8-973C-440E-A81C-BB6A4EF4EA3B}" srcOrd="0" destOrd="0" presId="urn:microsoft.com/office/officeart/2005/8/layout/equation1"/>
    <dgm:cxn modelId="{1EE820A0-E691-4280-828B-66A50899EAE4}" srcId="{EE69C505-1A66-4A7F-BD0D-1D741CF91C72}" destId="{A123E5AD-DA8A-4FE5-92E6-03E7F7D5AD54}" srcOrd="0" destOrd="0" parTransId="{F1E68ABA-E6F2-4339-8354-A0839941F979}" sibTransId="{573B09FB-F25B-4DFA-815F-011B2DE1EE3F}"/>
    <dgm:cxn modelId="{92D2DB84-E3A3-4E43-84AA-35A8A698D879}" type="presOf" srcId="{573B09FB-F25B-4DFA-815F-011B2DE1EE3F}" destId="{F4005770-86F8-461A-8383-7C58A25A66F7}" srcOrd="0" destOrd="0" presId="urn:microsoft.com/office/officeart/2005/8/layout/equation1"/>
    <dgm:cxn modelId="{96BA9DB8-26B0-4D87-8434-BF8DB373B5ED}" type="presOf" srcId="{EE69C505-1A66-4A7F-BD0D-1D741CF91C72}" destId="{A2017F9C-35E3-4FF9-B8DA-E6AFD45F3338}" srcOrd="0" destOrd="0" presId="urn:microsoft.com/office/officeart/2005/8/layout/equation1"/>
    <dgm:cxn modelId="{8139C02C-7136-429A-9104-23F321AAF31C}" type="presOf" srcId="{4C98C3B9-E3E5-4C4A-9A51-C2069BEF544E}" destId="{7754BF3D-798E-4331-A055-5871D3DC9D20}" srcOrd="0" destOrd="0" presId="urn:microsoft.com/office/officeart/2005/8/layout/equation1"/>
    <dgm:cxn modelId="{A3C0353E-15AB-46DB-B3DD-54975A3C7EFA}" type="presOf" srcId="{C404331C-A2AE-405A-831F-8476BCA8E863}" destId="{91C4154E-3051-4018-9699-AF50EC280CC8}" srcOrd="0" destOrd="0" presId="urn:microsoft.com/office/officeart/2005/8/layout/equation1"/>
    <dgm:cxn modelId="{497A03D3-3E7B-4FA4-8812-84D1F1F8A1DF}" type="presOf" srcId="{40D9FE94-F610-443A-972B-51DA172BB80F}" destId="{9C9C4FA2-184D-4CD9-A048-1D81FEC034EA}" srcOrd="0" destOrd="0" presId="urn:microsoft.com/office/officeart/2005/8/layout/equation1"/>
    <dgm:cxn modelId="{448013BC-7A0C-42FE-93F5-0D646E699BD9}" srcId="{EE69C505-1A66-4A7F-BD0D-1D741CF91C72}" destId="{C404331C-A2AE-405A-831F-8476BCA8E863}" srcOrd="1" destOrd="0" parTransId="{967D9C7E-8BE8-41DF-AA59-F82DD02C41AF}" sibTransId="{40D9FE94-F610-443A-972B-51DA172BB80F}"/>
    <dgm:cxn modelId="{596C5752-6068-4536-98E5-38EF3FB949BE}" type="presParOf" srcId="{A2017F9C-35E3-4FF9-B8DA-E6AFD45F3338}" destId="{D2F8A3C8-973C-440E-A81C-BB6A4EF4EA3B}" srcOrd="0" destOrd="0" presId="urn:microsoft.com/office/officeart/2005/8/layout/equation1"/>
    <dgm:cxn modelId="{D33ECC62-4517-439E-815D-74BCD3903D1A}" type="presParOf" srcId="{A2017F9C-35E3-4FF9-B8DA-E6AFD45F3338}" destId="{049F62A8-84A6-45CD-B153-AB8C109D7984}" srcOrd="1" destOrd="0" presId="urn:microsoft.com/office/officeart/2005/8/layout/equation1"/>
    <dgm:cxn modelId="{F9D20C51-A449-44B2-863A-40AD061146F6}" type="presParOf" srcId="{A2017F9C-35E3-4FF9-B8DA-E6AFD45F3338}" destId="{F4005770-86F8-461A-8383-7C58A25A66F7}" srcOrd="2" destOrd="0" presId="urn:microsoft.com/office/officeart/2005/8/layout/equation1"/>
    <dgm:cxn modelId="{4233E314-461E-4D1D-870C-D94652D3824B}" type="presParOf" srcId="{A2017F9C-35E3-4FF9-B8DA-E6AFD45F3338}" destId="{C314F014-C2D3-4A6F-A1BD-281FDFA17DA6}" srcOrd="3" destOrd="0" presId="urn:microsoft.com/office/officeart/2005/8/layout/equation1"/>
    <dgm:cxn modelId="{522F95C2-7B94-420B-8AB4-B6AC7CF3B45B}" type="presParOf" srcId="{A2017F9C-35E3-4FF9-B8DA-E6AFD45F3338}" destId="{91C4154E-3051-4018-9699-AF50EC280CC8}" srcOrd="4" destOrd="0" presId="urn:microsoft.com/office/officeart/2005/8/layout/equation1"/>
    <dgm:cxn modelId="{2D24C608-BFCD-43AA-AC1A-8610406ABAA1}" type="presParOf" srcId="{A2017F9C-35E3-4FF9-B8DA-E6AFD45F3338}" destId="{02C3D0BA-D7A9-450C-99BF-790324E05933}" srcOrd="5" destOrd="0" presId="urn:microsoft.com/office/officeart/2005/8/layout/equation1"/>
    <dgm:cxn modelId="{7E89FD53-955C-41DD-92A9-896AAD7E99B5}" type="presParOf" srcId="{A2017F9C-35E3-4FF9-B8DA-E6AFD45F3338}" destId="{9C9C4FA2-184D-4CD9-A048-1D81FEC034EA}" srcOrd="6" destOrd="0" presId="urn:microsoft.com/office/officeart/2005/8/layout/equation1"/>
    <dgm:cxn modelId="{729A3453-4565-4651-B419-8778D86A89C2}" type="presParOf" srcId="{A2017F9C-35E3-4FF9-B8DA-E6AFD45F3338}" destId="{36DDFC95-5360-4F89-9483-A17E80A7475E}" srcOrd="7" destOrd="0" presId="urn:microsoft.com/office/officeart/2005/8/layout/equation1"/>
    <dgm:cxn modelId="{0C113478-755D-4A72-8DAA-F1A52298CA05}" type="presParOf" srcId="{A2017F9C-35E3-4FF9-B8DA-E6AFD45F3338}" destId="{7754BF3D-798E-4331-A055-5871D3DC9D2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F4226C-BF63-4B25-9C56-8063BBA78B91}" type="doc">
      <dgm:prSet loTypeId="urn:microsoft.com/office/officeart/2005/8/layout/vList4#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65BE7A18-2023-4FED-8546-437D55D80891}">
      <dgm:prSet phldrT="[Text]" custT="1"/>
      <dgm:spPr/>
      <dgm:t>
        <a:bodyPr/>
        <a:lstStyle/>
        <a:p>
          <a:r>
            <a:rPr lang="en-US" sz="2000" dirty="0" smtClean="0">
              <a:latin typeface="Verdana" panose="020B0604030504040204" pitchFamily="34" charset="0"/>
              <a:ea typeface="Verdana" panose="020B0604030504040204" pitchFamily="34" charset="0"/>
            </a:rPr>
            <a:t>During initial phone contact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216A529-8FF2-4F7A-B828-008D14EA9EDF}" type="parTrans" cxnId="{36219256-97A8-4FAA-A412-B2EB82595360}">
      <dgm:prSet/>
      <dgm:spPr/>
      <dgm:t>
        <a:bodyPr/>
        <a:lstStyle/>
        <a:p>
          <a:endParaRPr lang="en-US"/>
        </a:p>
      </dgm:t>
    </dgm:pt>
    <dgm:pt modelId="{6FFE3E6E-BD58-432E-A31B-3F12C80CCA6B}" type="sibTrans" cxnId="{36219256-97A8-4FAA-A412-B2EB82595360}">
      <dgm:prSet/>
      <dgm:spPr/>
      <dgm:t>
        <a:bodyPr/>
        <a:lstStyle/>
        <a:p>
          <a:endParaRPr lang="en-US"/>
        </a:p>
      </dgm:t>
    </dgm:pt>
    <dgm:pt modelId="{FDFAC754-62BD-4723-8C8B-DBFA209C41C2}">
      <dgm:prSet custT="1"/>
      <dgm:spPr/>
      <dgm:t>
        <a:bodyPr/>
        <a:lstStyle/>
        <a:p>
          <a:r>
            <a:rPr lang="en-US" sz="2000" dirty="0" smtClean="0">
              <a:latin typeface="Verdana" panose="020B0604030504040204" pitchFamily="34" charset="0"/>
              <a:ea typeface="Verdana" panose="020B0604030504040204" pitchFamily="34" charset="0"/>
            </a:rPr>
            <a:t>After first face to face interview</a:t>
          </a:r>
        </a:p>
      </dgm:t>
    </dgm:pt>
    <dgm:pt modelId="{20D5829F-5FA3-4F66-8D33-2B4DC3900E7F}" type="parTrans" cxnId="{38CBBC8F-3AED-4D0F-8763-C95408F4302F}">
      <dgm:prSet/>
      <dgm:spPr/>
      <dgm:t>
        <a:bodyPr/>
        <a:lstStyle/>
        <a:p>
          <a:endParaRPr lang="en-US"/>
        </a:p>
      </dgm:t>
    </dgm:pt>
    <dgm:pt modelId="{0BA4B9C2-B978-4706-9F88-4FAF15F4D4FE}" type="sibTrans" cxnId="{38CBBC8F-3AED-4D0F-8763-C95408F4302F}">
      <dgm:prSet/>
      <dgm:spPr/>
      <dgm:t>
        <a:bodyPr/>
        <a:lstStyle/>
        <a:p>
          <a:endParaRPr lang="en-US"/>
        </a:p>
      </dgm:t>
    </dgm:pt>
    <dgm:pt modelId="{04DF2A0D-1D46-4590-AC67-6B622A274D2F}">
      <dgm:prSet custT="1"/>
      <dgm:spPr/>
      <dgm:t>
        <a:bodyPr/>
        <a:lstStyle/>
        <a:p>
          <a:r>
            <a:rPr lang="en-US" sz="2000" dirty="0" smtClean="0">
              <a:latin typeface="Verdana" panose="020B0604030504040204" pitchFamily="34" charset="0"/>
              <a:ea typeface="Verdana" panose="020B0604030504040204" pitchFamily="34" charset="0"/>
            </a:rPr>
            <a:t>At substantiation</a:t>
          </a:r>
        </a:p>
      </dgm:t>
    </dgm:pt>
    <dgm:pt modelId="{6707C4DD-05D5-434B-99AA-1B510E5C161B}" type="parTrans" cxnId="{0F20F7CC-BA43-49FC-8376-A0F222CC4DDE}">
      <dgm:prSet/>
      <dgm:spPr/>
      <dgm:t>
        <a:bodyPr/>
        <a:lstStyle/>
        <a:p>
          <a:endParaRPr lang="en-US"/>
        </a:p>
      </dgm:t>
    </dgm:pt>
    <dgm:pt modelId="{3D5B4BDF-E709-449C-91F4-4C7C8EDD5E3A}" type="sibTrans" cxnId="{0F20F7CC-BA43-49FC-8376-A0F222CC4DDE}">
      <dgm:prSet/>
      <dgm:spPr/>
      <dgm:t>
        <a:bodyPr/>
        <a:lstStyle/>
        <a:p>
          <a:endParaRPr lang="en-US"/>
        </a:p>
      </dgm:t>
    </dgm:pt>
    <dgm:pt modelId="{CEE21D58-4DC6-4209-AA59-FC49A615B743}">
      <dgm:prSet custT="1"/>
      <dgm:spPr/>
      <dgm:t>
        <a:bodyPr/>
        <a:lstStyle/>
        <a:p>
          <a:r>
            <a:rPr lang="en-US" sz="2000" dirty="0" smtClean="0">
              <a:latin typeface="Verdana" panose="020B0604030504040204" pitchFamily="34" charset="0"/>
              <a:ea typeface="Verdana" panose="020B0604030504040204" pitchFamily="34" charset="0"/>
            </a:rPr>
            <a:t>During the early stages of case planning </a:t>
          </a:r>
        </a:p>
      </dgm:t>
    </dgm:pt>
    <dgm:pt modelId="{9CD101CC-5895-48C9-8199-C426665ACCA7}" type="parTrans" cxnId="{36C1BCB3-7471-4215-9C44-ADE92470DB84}">
      <dgm:prSet/>
      <dgm:spPr/>
      <dgm:t>
        <a:bodyPr/>
        <a:lstStyle/>
        <a:p>
          <a:endParaRPr lang="en-US"/>
        </a:p>
      </dgm:t>
    </dgm:pt>
    <dgm:pt modelId="{37DFFE34-F750-4D0A-8C92-7CEAB0F960FB}" type="sibTrans" cxnId="{36C1BCB3-7471-4215-9C44-ADE92470DB84}">
      <dgm:prSet/>
      <dgm:spPr/>
      <dgm:t>
        <a:bodyPr/>
        <a:lstStyle/>
        <a:p>
          <a:endParaRPr lang="en-US"/>
        </a:p>
      </dgm:t>
    </dgm:pt>
    <dgm:pt modelId="{DD5AF5BE-8FD7-43FE-8FE8-C703F92D0245}">
      <dgm:prSet custT="1"/>
      <dgm:spPr/>
      <dgm:t>
        <a:bodyPr/>
        <a:lstStyle/>
        <a:p>
          <a:r>
            <a:rPr lang="en-US" sz="2000" dirty="0" smtClean="0">
              <a:latin typeface="Verdana" panose="020B0604030504040204" pitchFamily="34" charset="0"/>
              <a:ea typeface="Verdana" panose="020B0604030504040204" pitchFamily="34" charset="0"/>
            </a:rPr>
            <a:t>Periodically to identify changes and new needs</a:t>
          </a:r>
        </a:p>
      </dgm:t>
    </dgm:pt>
    <dgm:pt modelId="{6AB693FB-F81B-4AD4-8374-A2595F6ABCA4}" type="parTrans" cxnId="{EEA1DB0D-5EBB-4E56-A1E1-1BC4B6FC69E0}">
      <dgm:prSet/>
      <dgm:spPr/>
      <dgm:t>
        <a:bodyPr/>
        <a:lstStyle/>
        <a:p>
          <a:endParaRPr lang="en-US"/>
        </a:p>
      </dgm:t>
    </dgm:pt>
    <dgm:pt modelId="{C538D5B2-6A21-4578-979C-24E75F4FEBF6}" type="sibTrans" cxnId="{EEA1DB0D-5EBB-4E56-A1E1-1BC4B6FC69E0}">
      <dgm:prSet/>
      <dgm:spPr/>
      <dgm:t>
        <a:bodyPr/>
        <a:lstStyle/>
        <a:p>
          <a:endParaRPr lang="en-US"/>
        </a:p>
      </dgm:t>
    </dgm:pt>
    <dgm:pt modelId="{A9787F37-1743-4E0A-B7F8-91C67392CACA}">
      <dgm:prSet custT="1"/>
      <dgm:spPr/>
      <dgm:t>
        <a:bodyPr/>
        <a:lstStyle/>
        <a:p>
          <a:r>
            <a:rPr lang="en-US" sz="2000" dirty="0" smtClean="0">
              <a:latin typeface="Verdana" panose="020B0604030504040204" pitchFamily="34" charset="0"/>
              <a:ea typeface="Verdana" panose="020B0604030504040204" pitchFamily="34" charset="0"/>
            </a:rPr>
            <a:t>At case closure</a:t>
          </a:r>
          <a:endParaRPr lang="en-US" sz="20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AFA4865-3CD0-4CA4-986F-EF20BAD95EEF}" type="parTrans" cxnId="{D874AE59-6308-48C5-AC0D-4F633DF75E78}">
      <dgm:prSet/>
      <dgm:spPr/>
      <dgm:t>
        <a:bodyPr/>
        <a:lstStyle/>
        <a:p>
          <a:endParaRPr lang="en-US"/>
        </a:p>
      </dgm:t>
    </dgm:pt>
    <dgm:pt modelId="{47BA29E9-77B5-49BA-905D-133B1C4F7EDB}" type="sibTrans" cxnId="{D874AE59-6308-48C5-AC0D-4F633DF75E78}">
      <dgm:prSet/>
      <dgm:spPr/>
      <dgm:t>
        <a:bodyPr/>
        <a:lstStyle/>
        <a:p>
          <a:endParaRPr lang="en-US"/>
        </a:p>
      </dgm:t>
    </dgm:pt>
    <dgm:pt modelId="{3D3E46E8-E7A3-4A3F-AD1C-E25BA613A3BA}" type="pres">
      <dgm:prSet presAssocID="{6AF4226C-BF63-4B25-9C56-8063BBA78B9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D6C55F-50AC-44B8-9126-0757E451E49B}" type="pres">
      <dgm:prSet presAssocID="{65BE7A18-2023-4FED-8546-437D55D80891}" presName="comp" presStyleCnt="0"/>
      <dgm:spPr/>
    </dgm:pt>
    <dgm:pt modelId="{5540CC6F-01DD-41D1-B229-969A9A325597}" type="pres">
      <dgm:prSet presAssocID="{65BE7A18-2023-4FED-8546-437D55D80891}" presName="box" presStyleLbl="node1" presStyleIdx="0" presStyleCnt="6" custLinFactNeighborX="-100"/>
      <dgm:spPr/>
      <dgm:t>
        <a:bodyPr/>
        <a:lstStyle/>
        <a:p>
          <a:endParaRPr lang="en-US"/>
        </a:p>
      </dgm:t>
    </dgm:pt>
    <dgm:pt modelId="{6B2E6059-5E57-42C4-853A-B0CDAF8D04A8}" type="pres">
      <dgm:prSet presAssocID="{65BE7A18-2023-4FED-8546-437D55D80891}" presName="img" presStyleLbl="fgImgPlace1" presStyleIdx="0" presStyleCnt="6" custScaleX="53041" custLinFactNeighborX="2765" custLinFactNeighborY="19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E89602B-CDA5-4694-B463-DB63E7915BF7}" type="pres">
      <dgm:prSet presAssocID="{65BE7A18-2023-4FED-8546-437D55D80891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6A19C8-11B8-4132-A480-098EAAE29375}" type="pres">
      <dgm:prSet presAssocID="{6FFE3E6E-BD58-432E-A31B-3F12C80CCA6B}" presName="spacer" presStyleCnt="0"/>
      <dgm:spPr/>
    </dgm:pt>
    <dgm:pt modelId="{8AB874FE-35F3-4F3B-9D25-86EF91A5DB11}" type="pres">
      <dgm:prSet presAssocID="{FDFAC754-62BD-4723-8C8B-DBFA209C41C2}" presName="comp" presStyleCnt="0"/>
      <dgm:spPr/>
    </dgm:pt>
    <dgm:pt modelId="{EB85B224-AFA9-400D-B814-A7DA5E9A329B}" type="pres">
      <dgm:prSet presAssocID="{FDFAC754-62BD-4723-8C8B-DBFA209C41C2}" presName="box" presStyleLbl="node1" presStyleIdx="1" presStyleCnt="6" custLinFactNeighborX="-900" custLinFactNeighborY="1182"/>
      <dgm:spPr/>
      <dgm:t>
        <a:bodyPr/>
        <a:lstStyle/>
        <a:p>
          <a:endParaRPr lang="en-US"/>
        </a:p>
      </dgm:t>
    </dgm:pt>
    <dgm:pt modelId="{E0C81C1F-74B5-4D3F-80CB-C0AD1816E65D}" type="pres">
      <dgm:prSet presAssocID="{FDFAC754-62BD-4723-8C8B-DBFA209C41C2}" presName="img" presStyleLbl="fgImgPlace1" presStyleIdx="1" presStyleCnt="6" custScaleX="53041" custLinFactNeighborX="2765" custLinFactNeighborY="238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CB41F98-735F-440D-A0CD-CF2EB66789EA}" type="pres">
      <dgm:prSet presAssocID="{FDFAC754-62BD-4723-8C8B-DBFA209C41C2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45DACE-45B3-44C8-85D3-99FE8636C7E4}" type="pres">
      <dgm:prSet presAssocID="{0BA4B9C2-B978-4706-9F88-4FAF15F4D4FE}" presName="spacer" presStyleCnt="0"/>
      <dgm:spPr/>
    </dgm:pt>
    <dgm:pt modelId="{A29B7A46-371F-452A-9F33-9C2B105B597F}" type="pres">
      <dgm:prSet presAssocID="{04DF2A0D-1D46-4590-AC67-6B622A274D2F}" presName="comp" presStyleCnt="0"/>
      <dgm:spPr/>
    </dgm:pt>
    <dgm:pt modelId="{E07010A6-1BBE-4E23-82CF-2C5E50C6CFB1}" type="pres">
      <dgm:prSet presAssocID="{04DF2A0D-1D46-4590-AC67-6B622A274D2F}" presName="box" presStyleLbl="node1" presStyleIdx="2" presStyleCnt="6"/>
      <dgm:spPr/>
      <dgm:t>
        <a:bodyPr/>
        <a:lstStyle/>
        <a:p>
          <a:endParaRPr lang="en-US"/>
        </a:p>
      </dgm:t>
    </dgm:pt>
    <dgm:pt modelId="{2BE9A253-E471-45AA-AC8D-B21A32BAEF46}" type="pres">
      <dgm:prSet presAssocID="{04DF2A0D-1D46-4590-AC67-6B622A274D2F}" presName="img" presStyleLbl="fgImgPlace1" presStyleIdx="2" presStyleCnt="6" custScaleX="53041" custScaleY="90872" custLinFactNeighborX="2765" custLinFactNeighborY="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A449C2CD-E318-4D67-BF64-069920397C3E}" type="pres">
      <dgm:prSet presAssocID="{04DF2A0D-1D46-4590-AC67-6B622A274D2F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61B086-1394-4B55-95A4-96E4E87F0D89}" type="pres">
      <dgm:prSet presAssocID="{3D5B4BDF-E709-449C-91F4-4C7C8EDD5E3A}" presName="spacer" presStyleCnt="0"/>
      <dgm:spPr/>
    </dgm:pt>
    <dgm:pt modelId="{B2A1F834-E600-4EE2-B4B3-2BD76C4D8FE6}" type="pres">
      <dgm:prSet presAssocID="{CEE21D58-4DC6-4209-AA59-FC49A615B743}" presName="comp" presStyleCnt="0"/>
      <dgm:spPr/>
    </dgm:pt>
    <dgm:pt modelId="{08E33915-3B50-4E67-ACBA-7212435E723C}" type="pres">
      <dgm:prSet presAssocID="{CEE21D58-4DC6-4209-AA59-FC49A615B743}" presName="box" presStyleLbl="node1" presStyleIdx="3" presStyleCnt="6"/>
      <dgm:spPr/>
      <dgm:t>
        <a:bodyPr/>
        <a:lstStyle/>
        <a:p>
          <a:endParaRPr lang="en-US"/>
        </a:p>
      </dgm:t>
    </dgm:pt>
    <dgm:pt modelId="{32805FAD-C437-47B3-961A-258594505B67}" type="pres">
      <dgm:prSet presAssocID="{CEE21D58-4DC6-4209-AA59-FC49A615B743}" presName="img" presStyleLbl="fgImgPlace1" presStyleIdx="3" presStyleCnt="6" custScaleX="58571" custScaleY="100532" custLinFactNeighborX="4115" custLinFactNeighborY="7012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844B3498-490B-4360-A5D2-F4A8E9CDCF87}" type="pres">
      <dgm:prSet presAssocID="{CEE21D58-4DC6-4209-AA59-FC49A615B743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FF52EF-8285-4BED-BCD1-3D81E494E4FA}" type="pres">
      <dgm:prSet presAssocID="{37DFFE34-F750-4D0A-8C92-7CEAB0F960FB}" presName="spacer" presStyleCnt="0"/>
      <dgm:spPr/>
    </dgm:pt>
    <dgm:pt modelId="{660B58CB-0113-434C-8E24-394F3D34D47F}" type="pres">
      <dgm:prSet presAssocID="{DD5AF5BE-8FD7-43FE-8FE8-C703F92D0245}" presName="comp" presStyleCnt="0"/>
      <dgm:spPr/>
    </dgm:pt>
    <dgm:pt modelId="{9A8E774D-C131-41AD-8DBE-F09B7EC9DA33}" type="pres">
      <dgm:prSet presAssocID="{DD5AF5BE-8FD7-43FE-8FE8-C703F92D0245}" presName="box" presStyleLbl="node1" presStyleIdx="4" presStyleCnt="6" custLinFactNeighborY="-3175"/>
      <dgm:spPr/>
      <dgm:t>
        <a:bodyPr/>
        <a:lstStyle/>
        <a:p>
          <a:endParaRPr lang="en-US"/>
        </a:p>
      </dgm:t>
    </dgm:pt>
    <dgm:pt modelId="{B904EF24-CD09-4F2E-BDAC-AB8ED64453D3}" type="pres">
      <dgm:prSet presAssocID="{DD5AF5BE-8FD7-43FE-8FE8-C703F92D0245}" presName="img" presStyleLbl="fgImgPlace1" presStyleIdx="4" presStyleCnt="6" custScaleX="58571" custLinFactNeighborX="4115" custLinFactNeighborY="-3770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5D67705B-88DC-4DA3-91F3-43F92D5233F3}" type="pres">
      <dgm:prSet presAssocID="{DD5AF5BE-8FD7-43FE-8FE8-C703F92D0245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4E3D45-42D4-4FB5-9477-24FEC45C5A06}" type="pres">
      <dgm:prSet presAssocID="{C538D5B2-6A21-4578-979C-24E75F4FEBF6}" presName="spacer" presStyleCnt="0"/>
      <dgm:spPr/>
    </dgm:pt>
    <dgm:pt modelId="{838432A3-B33A-484A-BE82-97451C060186}" type="pres">
      <dgm:prSet presAssocID="{A9787F37-1743-4E0A-B7F8-91C67392CACA}" presName="comp" presStyleCnt="0"/>
      <dgm:spPr/>
    </dgm:pt>
    <dgm:pt modelId="{4A5EEB91-8686-4C48-B656-B14C57DCD602}" type="pres">
      <dgm:prSet presAssocID="{A9787F37-1743-4E0A-B7F8-91C67392CACA}" presName="box" presStyleLbl="node1" presStyleIdx="5" presStyleCnt="6"/>
      <dgm:spPr/>
      <dgm:t>
        <a:bodyPr/>
        <a:lstStyle/>
        <a:p>
          <a:endParaRPr lang="en-US"/>
        </a:p>
      </dgm:t>
    </dgm:pt>
    <dgm:pt modelId="{C37DAB86-DBE9-41FF-BEE4-A7DF1EF17897}" type="pres">
      <dgm:prSet presAssocID="{A9787F37-1743-4E0A-B7F8-91C67392CACA}" presName="img" presStyleLbl="fgImgPlace1" presStyleIdx="5" presStyleCnt="6" custScaleX="58571" custScaleY="103174" custLinFactNeighborX="4115" custLinFactNeighborY="0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5B41BA50-D262-45CD-B969-D652B466AFC4}" type="pres">
      <dgm:prSet presAssocID="{A9787F37-1743-4E0A-B7F8-91C67392CACA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A1DB0D-5EBB-4E56-A1E1-1BC4B6FC69E0}" srcId="{6AF4226C-BF63-4B25-9C56-8063BBA78B91}" destId="{DD5AF5BE-8FD7-43FE-8FE8-C703F92D0245}" srcOrd="4" destOrd="0" parTransId="{6AB693FB-F81B-4AD4-8374-A2595F6ABCA4}" sibTransId="{C538D5B2-6A21-4578-979C-24E75F4FEBF6}"/>
    <dgm:cxn modelId="{0F20F7CC-BA43-49FC-8376-A0F222CC4DDE}" srcId="{6AF4226C-BF63-4B25-9C56-8063BBA78B91}" destId="{04DF2A0D-1D46-4590-AC67-6B622A274D2F}" srcOrd="2" destOrd="0" parTransId="{6707C4DD-05D5-434B-99AA-1B510E5C161B}" sibTransId="{3D5B4BDF-E709-449C-91F4-4C7C8EDD5E3A}"/>
    <dgm:cxn modelId="{B165B602-3191-4A8C-91B1-1D221C9553E9}" type="presOf" srcId="{04DF2A0D-1D46-4590-AC67-6B622A274D2F}" destId="{E07010A6-1BBE-4E23-82CF-2C5E50C6CFB1}" srcOrd="0" destOrd="0" presId="urn:microsoft.com/office/officeart/2005/8/layout/vList4#1"/>
    <dgm:cxn modelId="{DD088D3C-DDBF-4616-B198-DA3F6700AC24}" type="presOf" srcId="{65BE7A18-2023-4FED-8546-437D55D80891}" destId="{BE89602B-CDA5-4694-B463-DB63E7915BF7}" srcOrd="1" destOrd="0" presId="urn:microsoft.com/office/officeart/2005/8/layout/vList4#1"/>
    <dgm:cxn modelId="{36219256-97A8-4FAA-A412-B2EB82595360}" srcId="{6AF4226C-BF63-4B25-9C56-8063BBA78B91}" destId="{65BE7A18-2023-4FED-8546-437D55D80891}" srcOrd="0" destOrd="0" parTransId="{A216A529-8FF2-4F7A-B828-008D14EA9EDF}" sibTransId="{6FFE3E6E-BD58-432E-A31B-3F12C80CCA6B}"/>
    <dgm:cxn modelId="{2447EFD5-60FF-492B-87DF-34A777DE6958}" type="presOf" srcId="{6AF4226C-BF63-4B25-9C56-8063BBA78B91}" destId="{3D3E46E8-E7A3-4A3F-AD1C-E25BA613A3BA}" srcOrd="0" destOrd="0" presId="urn:microsoft.com/office/officeart/2005/8/layout/vList4#1"/>
    <dgm:cxn modelId="{38CBBC8F-3AED-4D0F-8763-C95408F4302F}" srcId="{6AF4226C-BF63-4B25-9C56-8063BBA78B91}" destId="{FDFAC754-62BD-4723-8C8B-DBFA209C41C2}" srcOrd="1" destOrd="0" parTransId="{20D5829F-5FA3-4F66-8D33-2B4DC3900E7F}" sibTransId="{0BA4B9C2-B978-4706-9F88-4FAF15F4D4FE}"/>
    <dgm:cxn modelId="{900DEB38-F087-43C4-B8E3-05B2600B6561}" type="presOf" srcId="{A9787F37-1743-4E0A-B7F8-91C67392CACA}" destId="{4A5EEB91-8686-4C48-B656-B14C57DCD602}" srcOrd="0" destOrd="0" presId="urn:microsoft.com/office/officeart/2005/8/layout/vList4#1"/>
    <dgm:cxn modelId="{F91A5C4F-EAFF-4C68-8B6E-46FAD5BA8552}" type="presOf" srcId="{CEE21D58-4DC6-4209-AA59-FC49A615B743}" destId="{08E33915-3B50-4E67-ACBA-7212435E723C}" srcOrd="0" destOrd="0" presId="urn:microsoft.com/office/officeart/2005/8/layout/vList4#1"/>
    <dgm:cxn modelId="{88205AF1-9DEF-4728-9121-3C3C908E7D51}" type="presOf" srcId="{65BE7A18-2023-4FED-8546-437D55D80891}" destId="{5540CC6F-01DD-41D1-B229-969A9A325597}" srcOrd="0" destOrd="0" presId="urn:microsoft.com/office/officeart/2005/8/layout/vList4#1"/>
    <dgm:cxn modelId="{D9861B4E-CC9F-4070-BE68-522C699A4A17}" type="presOf" srcId="{DD5AF5BE-8FD7-43FE-8FE8-C703F92D0245}" destId="{5D67705B-88DC-4DA3-91F3-43F92D5233F3}" srcOrd="1" destOrd="0" presId="urn:microsoft.com/office/officeart/2005/8/layout/vList4#1"/>
    <dgm:cxn modelId="{FF03008C-5225-45FA-B639-D930ED7E5E4B}" type="presOf" srcId="{A9787F37-1743-4E0A-B7F8-91C67392CACA}" destId="{5B41BA50-D262-45CD-B969-D652B466AFC4}" srcOrd="1" destOrd="0" presId="urn:microsoft.com/office/officeart/2005/8/layout/vList4#1"/>
    <dgm:cxn modelId="{E6C0D5F7-EE72-4122-9F7E-4C564752D616}" type="presOf" srcId="{CEE21D58-4DC6-4209-AA59-FC49A615B743}" destId="{844B3498-490B-4360-A5D2-F4A8E9CDCF87}" srcOrd="1" destOrd="0" presId="urn:microsoft.com/office/officeart/2005/8/layout/vList4#1"/>
    <dgm:cxn modelId="{BCD57C43-5B28-4A32-9205-8194C3162FE2}" type="presOf" srcId="{FDFAC754-62BD-4723-8C8B-DBFA209C41C2}" destId="{EB85B224-AFA9-400D-B814-A7DA5E9A329B}" srcOrd="0" destOrd="0" presId="urn:microsoft.com/office/officeart/2005/8/layout/vList4#1"/>
    <dgm:cxn modelId="{B3CA8A5D-C641-4F50-B48F-494C378BD528}" type="presOf" srcId="{FDFAC754-62BD-4723-8C8B-DBFA209C41C2}" destId="{4CB41F98-735F-440D-A0CD-CF2EB66789EA}" srcOrd="1" destOrd="0" presId="urn:microsoft.com/office/officeart/2005/8/layout/vList4#1"/>
    <dgm:cxn modelId="{36C1BCB3-7471-4215-9C44-ADE92470DB84}" srcId="{6AF4226C-BF63-4B25-9C56-8063BBA78B91}" destId="{CEE21D58-4DC6-4209-AA59-FC49A615B743}" srcOrd="3" destOrd="0" parTransId="{9CD101CC-5895-48C9-8199-C426665ACCA7}" sibTransId="{37DFFE34-F750-4D0A-8C92-7CEAB0F960FB}"/>
    <dgm:cxn modelId="{5A352199-9643-434C-87A9-683BEEF7C3B1}" type="presOf" srcId="{04DF2A0D-1D46-4590-AC67-6B622A274D2F}" destId="{A449C2CD-E318-4D67-BF64-069920397C3E}" srcOrd="1" destOrd="0" presId="urn:microsoft.com/office/officeart/2005/8/layout/vList4#1"/>
    <dgm:cxn modelId="{C3113D00-4C73-4ABF-B48E-D9C5A50D87EF}" type="presOf" srcId="{DD5AF5BE-8FD7-43FE-8FE8-C703F92D0245}" destId="{9A8E774D-C131-41AD-8DBE-F09B7EC9DA33}" srcOrd="0" destOrd="0" presId="urn:microsoft.com/office/officeart/2005/8/layout/vList4#1"/>
    <dgm:cxn modelId="{D874AE59-6308-48C5-AC0D-4F633DF75E78}" srcId="{6AF4226C-BF63-4B25-9C56-8063BBA78B91}" destId="{A9787F37-1743-4E0A-B7F8-91C67392CACA}" srcOrd="5" destOrd="0" parTransId="{AAFA4865-3CD0-4CA4-986F-EF20BAD95EEF}" sibTransId="{47BA29E9-77B5-49BA-905D-133B1C4F7EDB}"/>
    <dgm:cxn modelId="{D6E0A66A-71B8-41FF-ACAE-EBFC03E1744B}" type="presParOf" srcId="{3D3E46E8-E7A3-4A3F-AD1C-E25BA613A3BA}" destId="{EAD6C55F-50AC-44B8-9126-0757E451E49B}" srcOrd="0" destOrd="0" presId="urn:microsoft.com/office/officeart/2005/8/layout/vList4#1"/>
    <dgm:cxn modelId="{F6DAF898-FFB5-4099-92A3-F5149E4320F8}" type="presParOf" srcId="{EAD6C55F-50AC-44B8-9126-0757E451E49B}" destId="{5540CC6F-01DD-41D1-B229-969A9A325597}" srcOrd="0" destOrd="0" presId="urn:microsoft.com/office/officeart/2005/8/layout/vList4#1"/>
    <dgm:cxn modelId="{F0D2DA51-6374-46E1-8029-726D66133B79}" type="presParOf" srcId="{EAD6C55F-50AC-44B8-9126-0757E451E49B}" destId="{6B2E6059-5E57-42C4-853A-B0CDAF8D04A8}" srcOrd="1" destOrd="0" presId="urn:microsoft.com/office/officeart/2005/8/layout/vList4#1"/>
    <dgm:cxn modelId="{C6B44740-F6A5-4568-92C1-7B0DDCE86A3F}" type="presParOf" srcId="{EAD6C55F-50AC-44B8-9126-0757E451E49B}" destId="{BE89602B-CDA5-4694-B463-DB63E7915BF7}" srcOrd="2" destOrd="0" presId="urn:microsoft.com/office/officeart/2005/8/layout/vList4#1"/>
    <dgm:cxn modelId="{72231720-D1F1-42D7-9670-D7DCCB87ED53}" type="presParOf" srcId="{3D3E46E8-E7A3-4A3F-AD1C-E25BA613A3BA}" destId="{3A6A19C8-11B8-4132-A480-098EAAE29375}" srcOrd="1" destOrd="0" presId="urn:microsoft.com/office/officeart/2005/8/layout/vList4#1"/>
    <dgm:cxn modelId="{B8A27DCC-E8D3-4F0C-A27B-A8D421AF854C}" type="presParOf" srcId="{3D3E46E8-E7A3-4A3F-AD1C-E25BA613A3BA}" destId="{8AB874FE-35F3-4F3B-9D25-86EF91A5DB11}" srcOrd="2" destOrd="0" presId="urn:microsoft.com/office/officeart/2005/8/layout/vList4#1"/>
    <dgm:cxn modelId="{FD792AB6-4BDA-4741-B976-13F41DC4B227}" type="presParOf" srcId="{8AB874FE-35F3-4F3B-9D25-86EF91A5DB11}" destId="{EB85B224-AFA9-400D-B814-A7DA5E9A329B}" srcOrd="0" destOrd="0" presId="urn:microsoft.com/office/officeart/2005/8/layout/vList4#1"/>
    <dgm:cxn modelId="{21A4EA86-3465-45FE-81EF-E0683A887B8E}" type="presParOf" srcId="{8AB874FE-35F3-4F3B-9D25-86EF91A5DB11}" destId="{E0C81C1F-74B5-4D3F-80CB-C0AD1816E65D}" srcOrd="1" destOrd="0" presId="urn:microsoft.com/office/officeart/2005/8/layout/vList4#1"/>
    <dgm:cxn modelId="{75F7AF25-3F15-4158-B329-A81EE858C8C9}" type="presParOf" srcId="{8AB874FE-35F3-4F3B-9D25-86EF91A5DB11}" destId="{4CB41F98-735F-440D-A0CD-CF2EB66789EA}" srcOrd="2" destOrd="0" presId="urn:microsoft.com/office/officeart/2005/8/layout/vList4#1"/>
    <dgm:cxn modelId="{6EC4881A-4583-4A28-8A4D-39F84898862D}" type="presParOf" srcId="{3D3E46E8-E7A3-4A3F-AD1C-E25BA613A3BA}" destId="{A845DACE-45B3-44C8-85D3-99FE8636C7E4}" srcOrd="3" destOrd="0" presId="urn:microsoft.com/office/officeart/2005/8/layout/vList4#1"/>
    <dgm:cxn modelId="{A033350B-78A4-429F-9647-EF4099C170F4}" type="presParOf" srcId="{3D3E46E8-E7A3-4A3F-AD1C-E25BA613A3BA}" destId="{A29B7A46-371F-452A-9F33-9C2B105B597F}" srcOrd="4" destOrd="0" presId="urn:microsoft.com/office/officeart/2005/8/layout/vList4#1"/>
    <dgm:cxn modelId="{DDE2B123-4381-4AFE-AA35-C5C8B03A3717}" type="presParOf" srcId="{A29B7A46-371F-452A-9F33-9C2B105B597F}" destId="{E07010A6-1BBE-4E23-82CF-2C5E50C6CFB1}" srcOrd="0" destOrd="0" presId="urn:microsoft.com/office/officeart/2005/8/layout/vList4#1"/>
    <dgm:cxn modelId="{70204C2E-E8BF-4D8F-960C-D4E1B197FA85}" type="presParOf" srcId="{A29B7A46-371F-452A-9F33-9C2B105B597F}" destId="{2BE9A253-E471-45AA-AC8D-B21A32BAEF46}" srcOrd="1" destOrd="0" presId="urn:microsoft.com/office/officeart/2005/8/layout/vList4#1"/>
    <dgm:cxn modelId="{F088D78A-D89F-4BA9-886D-468D35EC0711}" type="presParOf" srcId="{A29B7A46-371F-452A-9F33-9C2B105B597F}" destId="{A449C2CD-E318-4D67-BF64-069920397C3E}" srcOrd="2" destOrd="0" presId="urn:microsoft.com/office/officeart/2005/8/layout/vList4#1"/>
    <dgm:cxn modelId="{8D949B7D-C87D-4477-AA26-E11AAAEDD0F8}" type="presParOf" srcId="{3D3E46E8-E7A3-4A3F-AD1C-E25BA613A3BA}" destId="{8061B086-1394-4B55-95A4-96E4E87F0D89}" srcOrd="5" destOrd="0" presId="urn:microsoft.com/office/officeart/2005/8/layout/vList4#1"/>
    <dgm:cxn modelId="{CE19A6DE-E0B4-4BC2-A20B-797736774560}" type="presParOf" srcId="{3D3E46E8-E7A3-4A3F-AD1C-E25BA613A3BA}" destId="{B2A1F834-E600-4EE2-B4B3-2BD76C4D8FE6}" srcOrd="6" destOrd="0" presId="urn:microsoft.com/office/officeart/2005/8/layout/vList4#1"/>
    <dgm:cxn modelId="{BD8708DE-586C-4A3D-B9A7-AC22A8859D38}" type="presParOf" srcId="{B2A1F834-E600-4EE2-B4B3-2BD76C4D8FE6}" destId="{08E33915-3B50-4E67-ACBA-7212435E723C}" srcOrd="0" destOrd="0" presId="urn:microsoft.com/office/officeart/2005/8/layout/vList4#1"/>
    <dgm:cxn modelId="{A57B9B39-3553-45C8-A3BA-637B2370E303}" type="presParOf" srcId="{B2A1F834-E600-4EE2-B4B3-2BD76C4D8FE6}" destId="{32805FAD-C437-47B3-961A-258594505B67}" srcOrd="1" destOrd="0" presId="urn:microsoft.com/office/officeart/2005/8/layout/vList4#1"/>
    <dgm:cxn modelId="{2ABEBE6A-D2BF-46CE-8877-096F17BE4943}" type="presParOf" srcId="{B2A1F834-E600-4EE2-B4B3-2BD76C4D8FE6}" destId="{844B3498-490B-4360-A5D2-F4A8E9CDCF87}" srcOrd="2" destOrd="0" presId="urn:microsoft.com/office/officeart/2005/8/layout/vList4#1"/>
    <dgm:cxn modelId="{4A62368C-A56E-46C8-B71E-1913EDAEA2E0}" type="presParOf" srcId="{3D3E46E8-E7A3-4A3F-AD1C-E25BA613A3BA}" destId="{1CFF52EF-8285-4BED-BCD1-3D81E494E4FA}" srcOrd="7" destOrd="0" presId="urn:microsoft.com/office/officeart/2005/8/layout/vList4#1"/>
    <dgm:cxn modelId="{E64FADDA-0C31-40F2-909A-0B01357614B0}" type="presParOf" srcId="{3D3E46E8-E7A3-4A3F-AD1C-E25BA613A3BA}" destId="{660B58CB-0113-434C-8E24-394F3D34D47F}" srcOrd="8" destOrd="0" presId="urn:microsoft.com/office/officeart/2005/8/layout/vList4#1"/>
    <dgm:cxn modelId="{C114E8E8-B8EA-481F-884B-46961FE61A75}" type="presParOf" srcId="{660B58CB-0113-434C-8E24-394F3D34D47F}" destId="{9A8E774D-C131-41AD-8DBE-F09B7EC9DA33}" srcOrd="0" destOrd="0" presId="urn:microsoft.com/office/officeart/2005/8/layout/vList4#1"/>
    <dgm:cxn modelId="{0569BFC1-3228-45EA-B120-114CE6315959}" type="presParOf" srcId="{660B58CB-0113-434C-8E24-394F3D34D47F}" destId="{B904EF24-CD09-4F2E-BDAC-AB8ED64453D3}" srcOrd="1" destOrd="0" presId="urn:microsoft.com/office/officeart/2005/8/layout/vList4#1"/>
    <dgm:cxn modelId="{8E477C96-AD1A-433D-9821-575D4B6387CC}" type="presParOf" srcId="{660B58CB-0113-434C-8E24-394F3D34D47F}" destId="{5D67705B-88DC-4DA3-91F3-43F92D5233F3}" srcOrd="2" destOrd="0" presId="urn:microsoft.com/office/officeart/2005/8/layout/vList4#1"/>
    <dgm:cxn modelId="{4F3D148A-68FC-41D7-8347-840E16846ADC}" type="presParOf" srcId="{3D3E46E8-E7A3-4A3F-AD1C-E25BA613A3BA}" destId="{FB4E3D45-42D4-4FB5-9477-24FEC45C5A06}" srcOrd="9" destOrd="0" presId="urn:microsoft.com/office/officeart/2005/8/layout/vList4#1"/>
    <dgm:cxn modelId="{289B0388-4741-4401-BDDB-D44FA792BDBE}" type="presParOf" srcId="{3D3E46E8-E7A3-4A3F-AD1C-E25BA613A3BA}" destId="{838432A3-B33A-484A-BE82-97451C060186}" srcOrd="10" destOrd="0" presId="urn:microsoft.com/office/officeart/2005/8/layout/vList4#1"/>
    <dgm:cxn modelId="{BB660E85-5548-440A-8E3F-8448A97FB704}" type="presParOf" srcId="{838432A3-B33A-484A-BE82-97451C060186}" destId="{4A5EEB91-8686-4C48-B656-B14C57DCD602}" srcOrd="0" destOrd="0" presId="urn:microsoft.com/office/officeart/2005/8/layout/vList4#1"/>
    <dgm:cxn modelId="{8B4166C0-DF99-41B3-9E9A-2C55B32F75A8}" type="presParOf" srcId="{838432A3-B33A-484A-BE82-97451C060186}" destId="{C37DAB86-DBE9-41FF-BEE4-A7DF1EF17897}" srcOrd="1" destOrd="0" presId="urn:microsoft.com/office/officeart/2005/8/layout/vList4#1"/>
    <dgm:cxn modelId="{DD1961F5-8ED6-4545-B373-23E7B8EAFEA9}" type="presParOf" srcId="{838432A3-B33A-484A-BE82-97451C060186}" destId="{5B41BA50-D262-45CD-B969-D652B466AFC4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42E405-39DD-47A3-AB0F-1F89828D3FF1}" type="doc">
      <dgm:prSet loTypeId="urn:microsoft.com/office/officeart/2005/8/layout/radial4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97A8880-747B-4AB5-8A67-DFBDC19283F9}">
      <dgm:prSet phldrT="[Text]"/>
      <dgm:spPr/>
      <dgm:t>
        <a:bodyPr/>
        <a:lstStyle/>
        <a:p>
          <a:r>
            <a:rPr lang="en-US" dirty="0" smtClean="0"/>
            <a:t>Levels of Risk</a:t>
          </a:r>
          <a:endParaRPr lang="en-US" dirty="0"/>
        </a:p>
      </dgm:t>
    </dgm:pt>
    <dgm:pt modelId="{1AE6F641-70AB-43AA-A5CE-9438069B04A5}" type="parTrans" cxnId="{DB8E9286-1709-4339-BC5E-6FE1DC52D472}">
      <dgm:prSet/>
      <dgm:spPr/>
      <dgm:t>
        <a:bodyPr/>
        <a:lstStyle/>
        <a:p>
          <a:endParaRPr lang="en-US"/>
        </a:p>
      </dgm:t>
    </dgm:pt>
    <dgm:pt modelId="{94742186-C77F-4033-B975-89B9BE6A5C78}" type="sibTrans" cxnId="{DB8E9286-1709-4339-BC5E-6FE1DC52D472}">
      <dgm:prSet/>
      <dgm:spPr/>
      <dgm:t>
        <a:bodyPr/>
        <a:lstStyle/>
        <a:p>
          <a:endParaRPr lang="en-US"/>
        </a:p>
      </dgm:t>
    </dgm:pt>
    <dgm:pt modelId="{D0970D8B-5DFE-40AC-BFF0-F4B02144230C}">
      <dgm:prSet phldrT="[Text]"/>
      <dgm:spPr/>
      <dgm:t>
        <a:bodyPr/>
        <a:lstStyle/>
        <a:p>
          <a:r>
            <a:rPr lang="en-US" b="1" u="sng" dirty="0" smtClean="0">
              <a:latin typeface="Bradley Hand ITC" pitchFamily="66" charset="0"/>
            </a:rPr>
            <a:t>S</a:t>
          </a:r>
          <a:r>
            <a:rPr lang="en-US" dirty="0" smtClean="0">
              <a:latin typeface="Bradley Hand ITC" pitchFamily="66" charset="0"/>
            </a:rPr>
            <a:t>oon</a:t>
          </a:r>
          <a:endParaRPr lang="en-US" dirty="0"/>
        </a:p>
      </dgm:t>
    </dgm:pt>
    <dgm:pt modelId="{74E7EAF0-55A7-4E76-B19A-57BE676A7E9C}" type="parTrans" cxnId="{54C3404F-26D6-46AD-AB87-327EFAABDB23}">
      <dgm:prSet/>
      <dgm:spPr/>
      <dgm:t>
        <a:bodyPr/>
        <a:lstStyle/>
        <a:p>
          <a:endParaRPr lang="en-US"/>
        </a:p>
      </dgm:t>
    </dgm:pt>
    <dgm:pt modelId="{1A83556D-93C0-482C-9EE8-B19F72DF8168}" type="sibTrans" cxnId="{54C3404F-26D6-46AD-AB87-327EFAABDB23}">
      <dgm:prSet/>
      <dgm:spPr/>
      <dgm:t>
        <a:bodyPr/>
        <a:lstStyle/>
        <a:p>
          <a:endParaRPr lang="en-US"/>
        </a:p>
      </dgm:t>
    </dgm:pt>
    <dgm:pt modelId="{88CC6819-6704-436B-97E4-2073DD331573}">
      <dgm:prSet/>
      <dgm:spPr/>
      <dgm:t>
        <a:bodyPr/>
        <a:lstStyle/>
        <a:p>
          <a:r>
            <a:rPr lang="en-US" b="1" u="sng" dirty="0" smtClean="0">
              <a:latin typeface="Bradley Hand ITC" pitchFamily="66" charset="0"/>
            </a:rPr>
            <a:t>S</a:t>
          </a:r>
          <a:r>
            <a:rPr lang="en-US" dirty="0" smtClean="0">
              <a:latin typeface="Bradley Hand ITC" pitchFamily="66" charset="0"/>
            </a:rPr>
            <a:t>evere</a:t>
          </a:r>
        </a:p>
      </dgm:t>
    </dgm:pt>
    <dgm:pt modelId="{E61D4C21-55AA-4C4E-9D2E-07DDF19BAF9B}" type="parTrans" cxnId="{36B7B19E-69AF-48C0-B582-9530B84451BE}">
      <dgm:prSet/>
      <dgm:spPr/>
      <dgm:t>
        <a:bodyPr/>
        <a:lstStyle/>
        <a:p>
          <a:endParaRPr lang="en-US"/>
        </a:p>
      </dgm:t>
    </dgm:pt>
    <dgm:pt modelId="{F55542E7-9BBB-4F6D-977A-6B97A17F4C8A}" type="sibTrans" cxnId="{36B7B19E-69AF-48C0-B582-9530B84451BE}">
      <dgm:prSet/>
      <dgm:spPr/>
      <dgm:t>
        <a:bodyPr/>
        <a:lstStyle/>
        <a:p>
          <a:endParaRPr lang="en-US"/>
        </a:p>
      </dgm:t>
    </dgm:pt>
    <dgm:pt modelId="{28D87AC6-6ED2-45AA-A6BA-1E7CD252E40C}">
      <dgm:prSet custT="1"/>
      <dgm:spPr/>
      <dgm:t>
        <a:bodyPr/>
        <a:lstStyle/>
        <a:p>
          <a:r>
            <a:rPr lang="en-US" sz="4000" b="1" u="sng" dirty="0" smtClean="0">
              <a:latin typeface="Bradley Hand ITC" pitchFamily="66" charset="0"/>
            </a:rPr>
            <a:t>S</a:t>
          </a:r>
          <a:r>
            <a:rPr lang="en-US" sz="4000" dirty="0" smtClean="0">
              <a:latin typeface="Bradley Hand ITC" pitchFamily="66" charset="0"/>
            </a:rPr>
            <a:t>ure</a:t>
          </a:r>
          <a:r>
            <a:rPr lang="en-US" sz="2900" dirty="0" smtClean="0">
              <a:latin typeface="Bradley Hand ITC" pitchFamily="66" charset="0"/>
            </a:rPr>
            <a:t> </a:t>
          </a:r>
          <a:r>
            <a:rPr lang="en-US" sz="1800" dirty="0" smtClean="0"/>
            <a:t>(likely)</a:t>
          </a:r>
        </a:p>
      </dgm:t>
    </dgm:pt>
    <dgm:pt modelId="{7B8A8F8D-536D-4C9B-B8EA-699FB1393826}" type="parTrans" cxnId="{AB8B079F-D5F2-4099-AF89-D33562405786}">
      <dgm:prSet/>
      <dgm:spPr/>
      <dgm:t>
        <a:bodyPr/>
        <a:lstStyle/>
        <a:p>
          <a:endParaRPr lang="en-US"/>
        </a:p>
      </dgm:t>
    </dgm:pt>
    <dgm:pt modelId="{04F21351-5055-4228-AA81-64AB5FC477D0}" type="sibTrans" cxnId="{AB8B079F-D5F2-4099-AF89-D33562405786}">
      <dgm:prSet/>
      <dgm:spPr/>
      <dgm:t>
        <a:bodyPr/>
        <a:lstStyle/>
        <a:p>
          <a:endParaRPr lang="en-US"/>
        </a:p>
      </dgm:t>
    </dgm:pt>
    <dgm:pt modelId="{DFB6142E-5573-42A0-A508-8496B11BD968}" type="pres">
      <dgm:prSet presAssocID="{4042E405-39DD-47A3-AB0F-1F89828D3FF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B36FB7-0E25-4FC7-B2FA-300602DE74B2}" type="pres">
      <dgm:prSet presAssocID="{697A8880-747B-4AB5-8A67-DFBDC19283F9}" presName="centerShape" presStyleLbl="node0" presStyleIdx="0" presStyleCnt="1"/>
      <dgm:spPr/>
      <dgm:t>
        <a:bodyPr/>
        <a:lstStyle/>
        <a:p>
          <a:endParaRPr lang="en-US"/>
        </a:p>
      </dgm:t>
    </dgm:pt>
    <dgm:pt modelId="{FC2E5D1C-5AB9-45F0-8AD3-493CED770F0B}" type="pres">
      <dgm:prSet presAssocID="{74E7EAF0-55A7-4E76-B19A-57BE676A7E9C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E5358B51-6F75-4EAC-BFA9-ACBAFED324F0}" type="pres">
      <dgm:prSet presAssocID="{D0970D8B-5DFE-40AC-BFF0-F4B02144230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2C5E40-A5CF-42D8-884F-BF39BC48FC2C}" type="pres">
      <dgm:prSet presAssocID="{E61D4C21-55AA-4C4E-9D2E-07DDF19BAF9B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32CFB760-EC7E-420D-B1B7-3B690DC19CA3}" type="pres">
      <dgm:prSet presAssocID="{88CC6819-6704-436B-97E4-2073DD33157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185F53-44C9-47DB-94DF-82CEEA0A3744}" type="pres">
      <dgm:prSet presAssocID="{7B8A8F8D-536D-4C9B-B8EA-699FB1393826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A7B0AFD9-A9CA-448B-8B76-C98869029756}" type="pres">
      <dgm:prSet presAssocID="{28D87AC6-6ED2-45AA-A6BA-1E7CD252E40C}" presName="node" presStyleLbl="node1" presStyleIdx="2" presStyleCnt="3" custScaleX="114205" custScaleY="998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D9381C-5E3A-4322-9590-47F1B3C90EAC}" type="presOf" srcId="{74E7EAF0-55A7-4E76-B19A-57BE676A7E9C}" destId="{FC2E5D1C-5AB9-45F0-8AD3-493CED770F0B}" srcOrd="0" destOrd="0" presId="urn:microsoft.com/office/officeart/2005/8/layout/radial4"/>
    <dgm:cxn modelId="{7C28FE39-3EBA-4B40-B3AE-B5B35866B11F}" type="presOf" srcId="{28D87AC6-6ED2-45AA-A6BA-1E7CD252E40C}" destId="{A7B0AFD9-A9CA-448B-8B76-C98869029756}" srcOrd="0" destOrd="0" presId="urn:microsoft.com/office/officeart/2005/8/layout/radial4"/>
    <dgm:cxn modelId="{A9DFC604-075B-4D09-AC50-1C29FCBC903A}" type="presOf" srcId="{D0970D8B-5DFE-40AC-BFF0-F4B02144230C}" destId="{E5358B51-6F75-4EAC-BFA9-ACBAFED324F0}" srcOrd="0" destOrd="0" presId="urn:microsoft.com/office/officeart/2005/8/layout/radial4"/>
    <dgm:cxn modelId="{6BBF540C-6FAD-41D1-A083-5DAC1CB1595B}" type="presOf" srcId="{7B8A8F8D-536D-4C9B-B8EA-699FB1393826}" destId="{9C185F53-44C9-47DB-94DF-82CEEA0A3744}" srcOrd="0" destOrd="0" presId="urn:microsoft.com/office/officeart/2005/8/layout/radial4"/>
    <dgm:cxn modelId="{54C3404F-26D6-46AD-AB87-327EFAABDB23}" srcId="{697A8880-747B-4AB5-8A67-DFBDC19283F9}" destId="{D0970D8B-5DFE-40AC-BFF0-F4B02144230C}" srcOrd="0" destOrd="0" parTransId="{74E7EAF0-55A7-4E76-B19A-57BE676A7E9C}" sibTransId="{1A83556D-93C0-482C-9EE8-B19F72DF8168}"/>
    <dgm:cxn modelId="{E491E682-D7B5-44A0-8648-9F147E6A6F44}" type="presOf" srcId="{4042E405-39DD-47A3-AB0F-1F89828D3FF1}" destId="{DFB6142E-5573-42A0-A508-8496B11BD968}" srcOrd="0" destOrd="0" presId="urn:microsoft.com/office/officeart/2005/8/layout/radial4"/>
    <dgm:cxn modelId="{30D70BA5-DC6C-4DEC-87E8-B98B52D84759}" type="presOf" srcId="{88CC6819-6704-436B-97E4-2073DD331573}" destId="{32CFB760-EC7E-420D-B1B7-3B690DC19CA3}" srcOrd="0" destOrd="0" presId="urn:microsoft.com/office/officeart/2005/8/layout/radial4"/>
    <dgm:cxn modelId="{36B7B19E-69AF-48C0-B582-9530B84451BE}" srcId="{697A8880-747B-4AB5-8A67-DFBDC19283F9}" destId="{88CC6819-6704-436B-97E4-2073DD331573}" srcOrd="1" destOrd="0" parTransId="{E61D4C21-55AA-4C4E-9D2E-07DDF19BAF9B}" sibTransId="{F55542E7-9BBB-4F6D-977A-6B97A17F4C8A}"/>
    <dgm:cxn modelId="{AB8B079F-D5F2-4099-AF89-D33562405786}" srcId="{697A8880-747B-4AB5-8A67-DFBDC19283F9}" destId="{28D87AC6-6ED2-45AA-A6BA-1E7CD252E40C}" srcOrd="2" destOrd="0" parTransId="{7B8A8F8D-536D-4C9B-B8EA-699FB1393826}" sibTransId="{04F21351-5055-4228-AA81-64AB5FC477D0}"/>
    <dgm:cxn modelId="{6AA215E3-3843-483E-92F9-67BCB1688D9E}" type="presOf" srcId="{697A8880-747B-4AB5-8A67-DFBDC19283F9}" destId="{EBB36FB7-0E25-4FC7-B2FA-300602DE74B2}" srcOrd="0" destOrd="0" presId="urn:microsoft.com/office/officeart/2005/8/layout/radial4"/>
    <dgm:cxn modelId="{9066639F-A2FF-4F5D-B870-288BD014313B}" type="presOf" srcId="{E61D4C21-55AA-4C4E-9D2E-07DDF19BAF9B}" destId="{722C5E40-A5CF-42D8-884F-BF39BC48FC2C}" srcOrd="0" destOrd="0" presId="urn:microsoft.com/office/officeart/2005/8/layout/radial4"/>
    <dgm:cxn modelId="{DB8E9286-1709-4339-BC5E-6FE1DC52D472}" srcId="{4042E405-39DD-47A3-AB0F-1F89828D3FF1}" destId="{697A8880-747B-4AB5-8A67-DFBDC19283F9}" srcOrd="0" destOrd="0" parTransId="{1AE6F641-70AB-43AA-A5CE-9438069B04A5}" sibTransId="{94742186-C77F-4033-B975-89B9BE6A5C78}"/>
    <dgm:cxn modelId="{16346261-A66B-418E-8095-2F329E050C10}" type="presParOf" srcId="{DFB6142E-5573-42A0-A508-8496B11BD968}" destId="{EBB36FB7-0E25-4FC7-B2FA-300602DE74B2}" srcOrd="0" destOrd="0" presId="urn:microsoft.com/office/officeart/2005/8/layout/radial4"/>
    <dgm:cxn modelId="{B06C0FEE-A4E5-4197-A696-8947841D3EE0}" type="presParOf" srcId="{DFB6142E-5573-42A0-A508-8496B11BD968}" destId="{FC2E5D1C-5AB9-45F0-8AD3-493CED770F0B}" srcOrd="1" destOrd="0" presId="urn:microsoft.com/office/officeart/2005/8/layout/radial4"/>
    <dgm:cxn modelId="{CEDD4CD2-D612-4DE3-BF12-5A2B2F1B9DCA}" type="presParOf" srcId="{DFB6142E-5573-42A0-A508-8496B11BD968}" destId="{E5358B51-6F75-4EAC-BFA9-ACBAFED324F0}" srcOrd="2" destOrd="0" presId="urn:microsoft.com/office/officeart/2005/8/layout/radial4"/>
    <dgm:cxn modelId="{444AFBDF-D8B5-4706-85FB-D2B1C85B5926}" type="presParOf" srcId="{DFB6142E-5573-42A0-A508-8496B11BD968}" destId="{722C5E40-A5CF-42D8-884F-BF39BC48FC2C}" srcOrd="3" destOrd="0" presId="urn:microsoft.com/office/officeart/2005/8/layout/radial4"/>
    <dgm:cxn modelId="{9354DF64-DBCB-49E2-912F-E5059453B3BA}" type="presParOf" srcId="{DFB6142E-5573-42A0-A508-8496B11BD968}" destId="{32CFB760-EC7E-420D-B1B7-3B690DC19CA3}" srcOrd="4" destOrd="0" presId="urn:microsoft.com/office/officeart/2005/8/layout/radial4"/>
    <dgm:cxn modelId="{ABABF325-BF50-4BF3-BBFD-F9A5D14CA2E9}" type="presParOf" srcId="{DFB6142E-5573-42A0-A508-8496B11BD968}" destId="{9C185F53-44C9-47DB-94DF-82CEEA0A3744}" srcOrd="5" destOrd="0" presId="urn:microsoft.com/office/officeart/2005/8/layout/radial4"/>
    <dgm:cxn modelId="{96723BF3-A364-4E9B-8A2C-4C8F8AA8DCAF}" type="presParOf" srcId="{DFB6142E-5573-42A0-A508-8496B11BD968}" destId="{A7B0AFD9-A9CA-448B-8B76-C9886902975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ABA8D2-B7A7-489F-8525-99526574C6DE}" type="doc">
      <dgm:prSet loTypeId="urn:microsoft.com/office/officeart/2005/8/layout/hProcess9" loCatId="process" qsTypeId="urn:microsoft.com/office/officeart/2005/8/quickstyle/simple2" qsCatId="simple" csTypeId="urn:microsoft.com/office/officeart/2005/8/colors/accent2_2" csCatId="accent2" phldr="1"/>
      <dgm:spPr/>
    </dgm:pt>
    <dgm:pt modelId="{AD0A549C-7DF7-4637-ACD7-9067DC351BDC}">
      <dgm:prSet phldrT="[Text]"/>
      <dgm:spPr>
        <a:effectLst>
          <a:outerShdw blurRad="39000" dist="317500" dir="9000000" rotWithShape="0">
            <a:srgbClr val="1A0000">
              <a:alpha val="35000"/>
            </a:srgbClr>
          </a:outerShdw>
        </a:effectLst>
      </dgm:spPr>
      <dgm:t>
        <a:bodyPr/>
        <a:lstStyle/>
        <a:p>
          <a:r>
            <a:rPr lang="en-US" dirty="0" smtClean="0"/>
            <a:t>Initial assessments and emergencies</a:t>
          </a:r>
          <a:endParaRPr lang="en-US" dirty="0"/>
        </a:p>
      </dgm:t>
    </dgm:pt>
    <dgm:pt modelId="{5DBC4A71-493F-4713-846F-959C6375751E}" type="parTrans" cxnId="{B6AF551C-A22D-4521-B213-5FD71E0EDA4A}">
      <dgm:prSet/>
      <dgm:spPr/>
      <dgm:t>
        <a:bodyPr/>
        <a:lstStyle/>
        <a:p>
          <a:endParaRPr lang="en-US"/>
        </a:p>
      </dgm:t>
    </dgm:pt>
    <dgm:pt modelId="{3469FBC5-F696-4E94-90D7-5C04DFF985E6}" type="sibTrans" cxnId="{B6AF551C-A22D-4521-B213-5FD71E0EDA4A}">
      <dgm:prSet/>
      <dgm:spPr/>
      <dgm:t>
        <a:bodyPr/>
        <a:lstStyle/>
        <a:p>
          <a:endParaRPr lang="en-US"/>
        </a:p>
      </dgm:t>
    </dgm:pt>
    <dgm:pt modelId="{2F51D7F4-8660-4D68-9D3B-8FB2996A60A3}">
      <dgm:prSet/>
      <dgm:spPr>
        <a:solidFill>
          <a:schemeClr val="accent2">
            <a:hueOff val="0"/>
            <a:satOff val="0"/>
            <a:lumOff val="0"/>
          </a:schemeClr>
        </a:solidFill>
        <a:effectLst>
          <a:outerShdw blurRad="39000" dist="304800" dir="9000000" rotWithShape="0">
            <a:srgbClr val="1A0000">
              <a:alpha val="35000"/>
            </a:srgbClr>
          </a:outerShdw>
        </a:effectLst>
      </dgm:spPr>
      <dgm:t>
        <a:bodyPr/>
        <a:lstStyle/>
        <a:p>
          <a:r>
            <a:rPr lang="en-US" dirty="0" smtClean="0"/>
            <a:t>Case planning </a:t>
          </a:r>
        </a:p>
      </dgm:t>
    </dgm:pt>
    <dgm:pt modelId="{0DFA195B-E656-479B-B78E-5F2C5BFEFBB2}" type="parTrans" cxnId="{7219C10F-EEB2-44B5-A39D-315DD2DB6D91}">
      <dgm:prSet/>
      <dgm:spPr/>
      <dgm:t>
        <a:bodyPr/>
        <a:lstStyle/>
        <a:p>
          <a:endParaRPr lang="en-US"/>
        </a:p>
      </dgm:t>
    </dgm:pt>
    <dgm:pt modelId="{77D6598C-F003-448F-BC9B-8A220050011C}" type="sibTrans" cxnId="{7219C10F-EEB2-44B5-A39D-315DD2DB6D91}">
      <dgm:prSet/>
      <dgm:spPr/>
      <dgm:t>
        <a:bodyPr/>
        <a:lstStyle/>
        <a:p>
          <a:endParaRPr lang="en-US"/>
        </a:p>
      </dgm:t>
    </dgm:pt>
    <dgm:pt modelId="{33A8C135-4C3C-4E0A-A8BE-F705AA8D605B}">
      <dgm:prSet/>
      <dgm:spPr>
        <a:effectLst>
          <a:outerShdw blurRad="39000" dist="317500" dir="9000000" rotWithShape="0">
            <a:srgbClr val="1A0000">
              <a:alpha val="35000"/>
            </a:srgbClr>
          </a:outerShdw>
        </a:effectLst>
      </dgm:spPr>
      <dgm:t>
        <a:bodyPr/>
        <a:lstStyle/>
        <a:p>
          <a:r>
            <a:rPr lang="en-US" dirty="0" smtClean="0"/>
            <a:t>Reassessments and case closure</a:t>
          </a:r>
          <a:endParaRPr lang="en-US" dirty="0"/>
        </a:p>
      </dgm:t>
    </dgm:pt>
    <dgm:pt modelId="{2D9A162A-FB7D-4CB2-BD23-16D2397A61C1}" type="parTrans" cxnId="{A55B3331-1740-4EC3-8580-0A098A174DB3}">
      <dgm:prSet/>
      <dgm:spPr/>
      <dgm:t>
        <a:bodyPr/>
        <a:lstStyle/>
        <a:p>
          <a:endParaRPr lang="en-US"/>
        </a:p>
      </dgm:t>
    </dgm:pt>
    <dgm:pt modelId="{20793721-2E5D-4A17-97FA-BE148DCDF501}" type="sibTrans" cxnId="{A55B3331-1740-4EC3-8580-0A098A174DB3}">
      <dgm:prSet/>
      <dgm:spPr/>
      <dgm:t>
        <a:bodyPr/>
        <a:lstStyle/>
        <a:p>
          <a:endParaRPr lang="en-US"/>
        </a:p>
      </dgm:t>
    </dgm:pt>
    <dgm:pt modelId="{CC69FF95-CE0F-4BE1-9720-CB047736B65E}" type="pres">
      <dgm:prSet presAssocID="{94ABA8D2-B7A7-489F-8525-99526574C6DE}" presName="CompostProcess" presStyleCnt="0">
        <dgm:presLayoutVars>
          <dgm:dir/>
          <dgm:resizeHandles val="exact"/>
        </dgm:presLayoutVars>
      </dgm:prSet>
      <dgm:spPr/>
    </dgm:pt>
    <dgm:pt modelId="{8064F1EB-B2EC-43BA-A58A-995FBCC46802}" type="pres">
      <dgm:prSet presAssocID="{94ABA8D2-B7A7-489F-8525-99526574C6DE}" presName="arrow" presStyleLbl="bgShp" presStyleIdx="0" presStyleCnt="1"/>
      <dgm:spPr/>
    </dgm:pt>
    <dgm:pt modelId="{CF1072B9-C185-4590-A1B3-EAF91F665A54}" type="pres">
      <dgm:prSet presAssocID="{94ABA8D2-B7A7-489F-8525-99526574C6DE}" presName="linearProcess" presStyleCnt="0"/>
      <dgm:spPr/>
    </dgm:pt>
    <dgm:pt modelId="{C1EDAC26-B2D9-4A6A-9E60-DA465062311B}" type="pres">
      <dgm:prSet presAssocID="{AD0A549C-7DF7-4637-ACD7-9067DC351BDC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6AAA2A-716B-4C9D-B98E-E993A2F1C0BF}" type="pres">
      <dgm:prSet presAssocID="{3469FBC5-F696-4E94-90D7-5C04DFF985E6}" presName="sibTrans" presStyleCnt="0"/>
      <dgm:spPr/>
    </dgm:pt>
    <dgm:pt modelId="{72E9D5F5-8294-44A6-B98E-DE1722898C34}" type="pres">
      <dgm:prSet presAssocID="{2F51D7F4-8660-4D68-9D3B-8FB2996A60A3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FB9B15-8A1C-4488-B32B-C211DBBE0BFD}" type="pres">
      <dgm:prSet presAssocID="{77D6598C-F003-448F-BC9B-8A220050011C}" presName="sibTrans" presStyleCnt="0"/>
      <dgm:spPr/>
    </dgm:pt>
    <dgm:pt modelId="{9EF70810-CB74-49A7-8C75-CE1524957A09}" type="pres">
      <dgm:prSet presAssocID="{33A8C135-4C3C-4E0A-A8BE-F705AA8D605B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508071-1E7F-4529-9978-CAC2B341E915}" type="presOf" srcId="{2F51D7F4-8660-4D68-9D3B-8FB2996A60A3}" destId="{72E9D5F5-8294-44A6-B98E-DE1722898C34}" srcOrd="0" destOrd="0" presId="urn:microsoft.com/office/officeart/2005/8/layout/hProcess9"/>
    <dgm:cxn modelId="{A55B3331-1740-4EC3-8580-0A098A174DB3}" srcId="{94ABA8D2-B7A7-489F-8525-99526574C6DE}" destId="{33A8C135-4C3C-4E0A-A8BE-F705AA8D605B}" srcOrd="2" destOrd="0" parTransId="{2D9A162A-FB7D-4CB2-BD23-16D2397A61C1}" sibTransId="{20793721-2E5D-4A17-97FA-BE148DCDF501}"/>
    <dgm:cxn modelId="{4228AB30-7E59-4493-993E-15D3FAED5EFD}" type="presOf" srcId="{33A8C135-4C3C-4E0A-A8BE-F705AA8D605B}" destId="{9EF70810-CB74-49A7-8C75-CE1524957A09}" srcOrd="0" destOrd="0" presId="urn:microsoft.com/office/officeart/2005/8/layout/hProcess9"/>
    <dgm:cxn modelId="{0725E781-5AA7-418B-A225-94373155E788}" type="presOf" srcId="{94ABA8D2-B7A7-489F-8525-99526574C6DE}" destId="{CC69FF95-CE0F-4BE1-9720-CB047736B65E}" srcOrd="0" destOrd="0" presId="urn:microsoft.com/office/officeart/2005/8/layout/hProcess9"/>
    <dgm:cxn modelId="{7219C10F-EEB2-44B5-A39D-315DD2DB6D91}" srcId="{94ABA8D2-B7A7-489F-8525-99526574C6DE}" destId="{2F51D7F4-8660-4D68-9D3B-8FB2996A60A3}" srcOrd="1" destOrd="0" parTransId="{0DFA195B-E656-479B-B78E-5F2C5BFEFBB2}" sibTransId="{77D6598C-F003-448F-BC9B-8A220050011C}"/>
    <dgm:cxn modelId="{F05C3BCB-74EB-4375-B3A3-2D46B97415BB}" type="presOf" srcId="{AD0A549C-7DF7-4637-ACD7-9067DC351BDC}" destId="{C1EDAC26-B2D9-4A6A-9E60-DA465062311B}" srcOrd="0" destOrd="0" presId="urn:microsoft.com/office/officeart/2005/8/layout/hProcess9"/>
    <dgm:cxn modelId="{B6AF551C-A22D-4521-B213-5FD71E0EDA4A}" srcId="{94ABA8D2-B7A7-489F-8525-99526574C6DE}" destId="{AD0A549C-7DF7-4637-ACD7-9067DC351BDC}" srcOrd="0" destOrd="0" parTransId="{5DBC4A71-493F-4713-846F-959C6375751E}" sibTransId="{3469FBC5-F696-4E94-90D7-5C04DFF985E6}"/>
    <dgm:cxn modelId="{FF3F8325-21DF-4938-85A6-B65F25D592A2}" type="presParOf" srcId="{CC69FF95-CE0F-4BE1-9720-CB047736B65E}" destId="{8064F1EB-B2EC-43BA-A58A-995FBCC46802}" srcOrd="0" destOrd="0" presId="urn:microsoft.com/office/officeart/2005/8/layout/hProcess9"/>
    <dgm:cxn modelId="{DEAEDC40-29D6-43DF-8CC1-60C5AA49DD2F}" type="presParOf" srcId="{CC69FF95-CE0F-4BE1-9720-CB047736B65E}" destId="{CF1072B9-C185-4590-A1B3-EAF91F665A54}" srcOrd="1" destOrd="0" presId="urn:microsoft.com/office/officeart/2005/8/layout/hProcess9"/>
    <dgm:cxn modelId="{CEC8F399-3DEB-4E38-B0B6-461EF9CB5871}" type="presParOf" srcId="{CF1072B9-C185-4590-A1B3-EAF91F665A54}" destId="{C1EDAC26-B2D9-4A6A-9E60-DA465062311B}" srcOrd="0" destOrd="0" presId="urn:microsoft.com/office/officeart/2005/8/layout/hProcess9"/>
    <dgm:cxn modelId="{5F6E6324-5AE2-44B1-B7D2-407F3485B74E}" type="presParOf" srcId="{CF1072B9-C185-4590-A1B3-EAF91F665A54}" destId="{1A6AAA2A-716B-4C9D-B98E-E993A2F1C0BF}" srcOrd="1" destOrd="0" presId="urn:microsoft.com/office/officeart/2005/8/layout/hProcess9"/>
    <dgm:cxn modelId="{C0F2BEB0-DC2C-45E8-9EDD-D6185D1D913E}" type="presParOf" srcId="{CF1072B9-C185-4590-A1B3-EAF91F665A54}" destId="{72E9D5F5-8294-44A6-B98E-DE1722898C34}" srcOrd="2" destOrd="0" presId="urn:microsoft.com/office/officeart/2005/8/layout/hProcess9"/>
    <dgm:cxn modelId="{30E0162D-FE25-464C-B7BC-16DAB803B1D2}" type="presParOf" srcId="{CF1072B9-C185-4590-A1B3-EAF91F665A54}" destId="{BFFB9B15-8A1C-4488-B32B-C211DBBE0BFD}" srcOrd="3" destOrd="0" presId="urn:microsoft.com/office/officeart/2005/8/layout/hProcess9"/>
    <dgm:cxn modelId="{98E20E04-FFE9-4B4D-B575-D5FD6143967C}" type="presParOf" srcId="{CF1072B9-C185-4590-A1B3-EAF91F665A54}" destId="{9EF70810-CB74-49A7-8C75-CE1524957A0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042E405-39DD-47A3-AB0F-1F89828D3FF1}" type="doc">
      <dgm:prSet loTypeId="urn:microsoft.com/office/officeart/2005/8/layout/radial4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97A8880-747B-4AB5-8A67-DFBDC19283F9}">
      <dgm:prSet phldrT="[Text]"/>
      <dgm:spPr/>
      <dgm:t>
        <a:bodyPr/>
        <a:lstStyle/>
        <a:p>
          <a:r>
            <a:rPr lang="en-US" dirty="0" smtClean="0"/>
            <a:t>Levels of Risk</a:t>
          </a:r>
          <a:endParaRPr lang="en-US" dirty="0"/>
        </a:p>
      </dgm:t>
    </dgm:pt>
    <dgm:pt modelId="{1AE6F641-70AB-43AA-A5CE-9438069B04A5}" type="parTrans" cxnId="{DB8E9286-1709-4339-BC5E-6FE1DC52D472}">
      <dgm:prSet/>
      <dgm:spPr/>
      <dgm:t>
        <a:bodyPr/>
        <a:lstStyle/>
        <a:p>
          <a:endParaRPr lang="en-US"/>
        </a:p>
      </dgm:t>
    </dgm:pt>
    <dgm:pt modelId="{94742186-C77F-4033-B975-89B9BE6A5C78}" type="sibTrans" cxnId="{DB8E9286-1709-4339-BC5E-6FE1DC52D472}">
      <dgm:prSet/>
      <dgm:spPr/>
      <dgm:t>
        <a:bodyPr/>
        <a:lstStyle/>
        <a:p>
          <a:endParaRPr lang="en-US"/>
        </a:p>
      </dgm:t>
    </dgm:pt>
    <dgm:pt modelId="{D0970D8B-5DFE-40AC-BFF0-F4B02144230C}">
      <dgm:prSet phldrT="[Text]"/>
      <dgm:spPr/>
      <dgm:t>
        <a:bodyPr/>
        <a:lstStyle/>
        <a:p>
          <a:r>
            <a:rPr lang="en-US" b="1" u="sng" dirty="0" smtClean="0">
              <a:latin typeface="Bradley Hand ITC" pitchFamily="66" charset="0"/>
            </a:rPr>
            <a:t>S</a:t>
          </a:r>
          <a:r>
            <a:rPr lang="en-US" dirty="0" smtClean="0">
              <a:latin typeface="Bradley Hand ITC" pitchFamily="66" charset="0"/>
            </a:rPr>
            <a:t>oon</a:t>
          </a:r>
          <a:endParaRPr lang="en-US" dirty="0"/>
        </a:p>
      </dgm:t>
    </dgm:pt>
    <dgm:pt modelId="{74E7EAF0-55A7-4E76-B19A-57BE676A7E9C}" type="parTrans" cxnId="{54C3404F-26D6-46AD-AB87-327EFAABDB23}">
      <dgm:prSet/>
      <dgm:spPr/>
      <dgm:t>
        <a:bodyPr/>
        <a:lstStyle/>
        <a:p>
          <a:endParaRPr lang="en-US"/>
        </a:p>
      </dgm:t>
    </dgm:pt>
    <dgm:pt modelId="{1A83556D-93C0-482C-9EE8-B19F72DF8168}" type="sibTrans" cxnId="{54C3404F-26D6-46AD-AB87-327EFAABDB23}">
      <dgm:prSet/>
      <dgm:spPr/>
      <dgm:t>
        <a:bodyPr/>
        <a:lstStyle/>
        <a:p>
          <a:endParaRPr lang="en-US"/>
        </a:p>
      </dgm:t>
    </dgm:pt>
    <dgm:pt modelId="{88CC6819-6704-436B-97E4-2073DD331573}">
      <dgm:prSet/>
      <dgm:spPr/>
      <dgm:t>
        <a:bodyPr/>
        <a:lstStyle/>
        <a:p>
          <a:r>
            <a:rPr lang="en-US" b="1" u="sng" dirty="0" smtClean="0">
              <a:latin typeface="Bradley Hand ITC" pitchFamily="66" charset="0"/>
            </a:rPr>
            <a:t>S</a:t>
          </a:r>
          <a:r>
            <a:rPr lang="en-US" dirty="0" smtClean="0">
              <a:latin typeface="Bradley Hand ITC" pitchFamily="66" charset="0"/>
            </a:rPr>
            <a:t>evere</a:t>
          </a:r>
        </a:p>
      </dgm:t>
    </dgm:pt>
    <dgm:pt modelId="{E61D4C21-55AA-4C4E-9D2E-07DDF19BAF9B}" type="parTrans" cxnId="{36B7B19E-69AF-48C0-B582-9530B84451BE}">
      <dgm:prSet/>
      <dgm:spPr/>
      <dgm:t>
        <a:bodyPr/>
        <a:lstStyle/>
        <a:p>
          <a:endParaRPr lang="en-US"/>
        </a:p>
      </dgm:t>
    </dgm:pt>
    <dgm:pt modelId="{F55542E7-9BBB-4F6D-977A-6B97A17F4C8A}" type="sibTrans" cxnId="{36B7B19E-69AF-48C0-B582-9530B84451BE}">
      <dgm:prSet/>
      <dgm:spPr/>
      <dgm:t>
        <a:bodyPr/>
        <a:lstStyle/>
        <a:p>
          <a:endParaRPr lang="en-US"/>
        </a:p>
      </dgm:t>
    </dgm:pt>
    <dgm:pt modelId="{28D87AC6-6ED2-45AA-A6BA-1E7CD252E40C}">
      <dgm:prSet custT="1"/>
      <dgm:spPr/>
      <dgm:t>
        <a:bodyPr/>
        <a:lstStyle/>
        <a:p>
          <a:r>
            <a:rPr lang="en-US" sz="4000" b="1" u="sng" dirty="0" smtClean="0">
              <a:latin typeface="Bradley Hand ITC" pitchFamily="66" charset="0"/>
            </a:rPr>
            <a:t>S</a:t>
          </a:r>
          <a:r>
            <a:rPr lang="en-US" sz="4000" dirty="0" smtClean="0">
              <a:latin typeface="Bradley Hand ITC" pitchFamily="66" charset="0"/>
            </a:rPr>
            <a:t>ure</a:t>
          </a:r>
          <a:r>
            <a:rPr lang="en-US" sz="2900" dirty="0" smtClean="0">
              <a:latin typeface="Bradley Hand ITC" pitchFamily="66" charset="0"/>
            </a:rPr>
            <a:t> </a:t>
          </a:r>
          <a:r>
            <a:rPr lang="en-US" sz="1800" dirty="0" smtClean="0"/>
            <a:t>(likely)</a:t>
          </a:r>
        </a:p>
      </dgm:t>
    </dgm:pt>
    <dgm:pt modelId="{7B8A8F8D-536D-4C9B-B8EA-699FB1393826}" type="parTrans" cxnId="{AB8B079F-D5F2-4099-AF89-D33562405786}">
      <dgm:prSet/>
      <dgm:spPr/>
      <dgm:t>
        <a:bodyPr/>
        <a:lstStyle/>
        <a:p>
          <a:endParaRPr lang="en-US"/>
        </a:p>
      </dgm:t>
    </dgm:pt>
    <dgm:pt modelId="{04F21351-5055-4228-AA81-64AB5FC477D0}" type="sibTrans" cxnId="{AB8B079F-D5F2-4099-AF89-D33562405786}">
      <dgm:prSet/>
      <dgm:spPr/>
      <dgm:t>
        <a:bodyPr/>
        <a:lstStyle/>
        <a:p>
          <a:endParaRPr lang="en-US"/>
        </a:p>
      </dgm:t>
    </dgm:pt>
    <dgm:pt modelId="{DFB6142E-5573-42A0-A508-8496B11BD968}" type="pres">
      <dgm:prSet presAssocID="{4042E405-39DD-47A3-AB0F-1F89828D3FF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B36FB7-0E25-4FC7-B2FA-300602DE74B2}" type="pres">
      <dgm:prSet presAssocID="{697A8880-747B-4AB5-8A67-DFBDC19283F9}" presName="centerShape" presStyleLbl="node0" presStyleIdx="0" presStyleCnt="1"/>
      <dgm:spPr/>
      <dgm:t>
        <a:bodyPr/>
        <a:lstStyle/>
        <a:p>
          <a:endParaRPr lang="en-US"/>
        </a:p>
      </dgm:t>
    </dgm:pt>
    <dgm:pt modelId="{FC2E5D1C-5AB9-45F0-8AD3-493CED770F0B}" type="pres">
      <dgm:prSet presAssocID="{74E7EAF0-55A7-4E76-B19A-57BE676A7E9C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E5358B51-6F75-4EAC-BFA9-ACBAFED324F0}" type="pres">
      <dgm:prSet presAssocID="{D0970D8B-5DFE-40AC-BFF0-F4B02144230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2C5E40-A5CF-42D8-884F-BF39BC48FC2C}" type="pres">
      <dgm:prSet presAssocID="{E61D4C21-55AA-4C4E-9D2E-07DDF19BAF9B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32CFB760-EC7E-420D-B1B7-3B690DC19CA3}" type="pres">
      <dgm:prSet presAssocID="{88CC6819-6704-436B-97E4-2073DD331573}" presName="node" presStyleLbl="node1" presStyleIdx="1" presStyleCnt="3" custRadScaleRad="9605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185F53-44C9-47DB-94DF-82CEEA0A3744}" type="pres">
      <dgm:prSet presAssocID="{7B8A8F8D-536D-4C9B-B8EA-699FB1393826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A7B0AFD9-A9CA-448B-8B76-C98869029756}" type="pres">
      <dgm:prSet presAssocID="{28D87AC6-6ED2-45AA-A6BA-1E7CD252E40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22CB28-0A5E-49C9-A815-901420EAEBB3}" type="presOf" srcId="{88CC6819-6704-436B-97E4-2073DD331573}" destId="{32CFB760-EC7E-420D-B1B7-3B690DC19CA3}" srcOrd="0" destOrd="0" presId="urn:microsoft.com/office/officeart/2005/8/layout/radial4"/>
    <dgm:cxn modelId="{A43D7F04-9673-4848-99D6-33C7A4AE0BCE}" type="presOf" srcId="{28D87AC6-6ED2-45AA-A6BA-1E7CD252E40C}" destId="{A7B0AFD9-A9CA-448B-8B76-C98869029756}" srcOrd="0" destOrd="0" presId="urn:microsoft.com/office/officeart/2005/8/layout/radial4"/>
    <dgm:cxn modelId="{54C3404F-26D6-46AD-AB87-327EFAABDB23}" srcId="{697A8880-747B-4AB5-8A67-DFBDC19283F9}" destId="{D0970D8B-5DFE-40AC-BFF0-F4B02144230C}" srcOrd="0" destOrd="0" parTransId="{74E7EAF0-55A7-4E76-B19A-57BE676A7E9C}" sibTransId="{1A83556D-93C0-482C-9EE8-B19F72DF8168}"/>
    <dgm:cxn modelId="{36B7B19E-69AF-48C0-B582-9530B84451BE}" srcId="{697A8880-747B-4AB5-8A67-DFBDC19283F9}" destId="{88CC6819-6704-436B-97E4-2073DD331573}" srcOrd="1" destOrd="0" parTransId="{E61D4C21-55AA-4C4E-9D2E-07DDF19BAF9B}" sibTransId="{F55542E7-9BBB-4F6D-977A-6B97A17F4C8A}"/>
    <dgm:cxn modelId="{AB8B079F-D5F2-4099-AF89-D33562405786}" srcId="{697A8880-747B-4AB5-8A67-DFBDC19283F9}" destId="{28D87AC6-6ED2-45AA-A6BA-1E7CD252E40C}" srcOrd="2" destOrd="0" parTransId="{7B8A8F8D-536D-4C9B-B8EA-699FB1393826}" sibTransId="{04F21351-5055-4228-AA81-64AB5FC477D0}"/>
    <dgm:cxn modelId="{9D3557A6-5981-4AB6-8DBB-9289414BB67F}" type="presOf" srcId="{697A8880-747B-4AB5-8A67-DFBDC19283F9}" destId="{EBB36FB7-0E25-4FC7-B2FA-300602DE74B2}" srcOrd="0" destOrd="0" presId="urn:microsoft.com/office/officeart/2005/8/layout/radial4"/>
    <dgm:cxn modelId="{A0AC4FDA-957D-4958-8DCF-6DAAA608B61B}" type="presOf" srcId="{D0970D8B-5DFE-40AC-BFF0-F4B02144230C}" destId="{E5358B51-6F75-4EAC-BFA9-ACBAFED324F0}" srcOrd="0" destOrd="0" presId="urn:microsoft.com/office/officeart/2005/8/layout/radial4"/>
    <dgm:cxn modelId="{92014FEA-BF29-4B81-8F9C-6BAB1CB9836A}" type="presOf" srcId="{7B8A8F8D-536D-4C9B-B8EA-699FB1393826}" destId="{9C185F53-44C9-47DB-94DF-82CEEA0A3744}" srcOrd="0" destOrd="0" presId="urn:microsoft.com/office/officeart/2005/8/layout/radial4"/>
    <dgm:cxn modelId="{EE2BE722-A195-4375-9212-86BBEE530A98}" type="presOf" srcId="{E61D4C21-55AA-4C4E-9D2E-07DDF19BAF9B}" destId="{722C5E40-A5CF-42D8-884F-BF39BC48FC2C}" srcOrd="0" destOrd="0" presId="urn:microsoft.com/office/officeart/2005/8/layout/radial4"/>
    <dgm:cxn modelId="{DB8E9286-1709-4339-BC5E-6FE1DC52D472}" srcId="{4042E405-39DD-47A3-AB0F-1F89828D3FF1}" destId="{697A8880-747B-4AB5-8A67-DFBDC19283F9}" srcOrd="0" destOrd="0" parTransId="{1AE6F641-70AB-43AA-A5CE-9438069B04A5}" sibTransId="{94742186-C77F-4033-B975-89B9BE6A5C78}"/>
    <dgm:cxn modelId="{E5425F49-334D-469A-9960-E896C6748AD5}" type="presOf" srcId="{74E7EAF0-55A7-4E76-B19A-57BE676A7E9C}" destId="{FC2E5D1C-5AB9-45F0-8AD3-493CED770F0B}" srcOrd="0" destOrd="0" presId="urn:microsoft.com/office/officeart/2005/8/layout/radial4"/>
    <dgm:cxn modelId="{68C244E9-C23F-414F-98BC-A1E0822E859F}" type="presOf" srcId="{4042E405-39DD-47A3-AB0F-1F89828D3FF1}" destId="{DFB6142E-5573-42A0-A508-8496B11BD968}" srcOrd="0" destOrd="0" presId="urn:microsoft.com/office/officeart/2005/8/layout/radial4"/>
    <dgm:cxn modelId="{A829CF10-9133-4577-995F-36FB7B0006A4}" type="presParOf" srcId="{DFB6142E-5573-42A0-A508-8496B11BD968}" destId="{EBB36FB7-0E25-4FC7-B2FA-300602DE74B2}" srcOrd="0" destOrd="0" presId="urn:microsoft.com/office/officeart/2005/8/layout/radial4"/>
    <dgm:cxn modelId="{F2F87CEE-3910-43A1-8A60-3DAAAA9BB5C6}" type="presParOf" srcId="{DFB6142E-5573-42A0-A508-8496B11BD968}" destId="{FC2E5D1C-5AB9-45F0-8AD3-493CED770F0B}" srcOrd="1" destOrd="0" presId="urn:microsoft.com/office/officeart/2005/8/layout/radial4"/>
    <dgm:cxn modelId="{69493BE1-D4EA-45E6-8FA3-433B796852D7}" type="presParOf" srcId="{DFB6142E-5573-42A0-A508-8496B11BD968}" destId="{E5358B51-6F75-4EAC-BFA9-ACBAFED324F0}" srcOrd="2" destOrd="0" presId="urn:microsoft.com/office/officeart/2005/8/layout/radial4"/>
    <dgm:cxn modelId="{9FD98340-EE3F-40F1-A84C-7BE230D9C346}" type="presParOf" srcId="{DFB6142E-5573-42A0-A508-8496B11BD968}" destId="{722C5E40-A5CF-42D8-884F-BF39BC48FC2C}" srcOrd="3" destOrd="0" presId="urn:microsoft.com/office/officeart/2005/8/layout/radial4"/>
    <dgm:cxn modelId="{7A45F00D-D7E7-4E03-BA46-50485BC71207}" type="presParOf" srcId="{DFB6142E-5573-42A0-A508-8496B11BD968}" destId="{32CFB760-EC7E-420D-B1B7-3B690DC19CA3}" srcOrd="4" destOrd="0" presId="urn:microsoft.com/office/officeart/2005/8/layout/radial4"/>
    <dgm:cxn modelId="{CEF23978-D9C9-4E48-8171-3598E52C601D}" type="presParOf" srcId="{DFB6142E-5573-42A0-A508-8496B11BD968}" destId="{9C185F53-44C9-47DB-94DF-82CEEA0A3744}" srcOrd="5" destOrd="0" presId="urn:microsoft.com/office/officeart/2005/8/layout/radial4"/>
    <dgm:cxn modelId="{057115E6-DFA2-45F4-8A0F-955E3F2DF27E}" type="presParOf" srcId="{DFB6142E-5573-42A0-A508-8496B11BD968}" destId="{A7B0AFD9-A9CA-448B-8B76-C9886902975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5DED213-525F-4051-B542-A7DF899F9F10}" type="doc">
      <dgm:prSet loTypeId="urn:microsoft.com/office/officeart/2005/8/layout/arrow5" loCatId="relationship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D346FE3-891B-4B33-9A13-9B6B5130F161}">
      <dgm:prSet phldrT="[Text]" custT="1"/>
      <dgm:spPr/>
      <dgm:t>
        <a:bodyPr/>
        <a:lstStyle/>
        <a:p>
          <a:r>
            <a:rPr lang="en-US" sz="2400" dirty="0" smtClean="0"/>
            <a:t>Risk Indicators – observable signs that you can see or hear that indicate risk may be present.</a:t>
          </a:r>
          <a:endParaRPr lang="en-US" sz="2400" dirty="0"/>
        </a:p>
      </dgm:t>
    </dgm:pt>
    <dgm:pt modelId="{E2B45D23-5D15-476B-9254-3863ABBCA02B}" type="parTrans" cxnId="{99ADAFD5-C015-49CD-89CE-64D55CD92338}">
      <dgm:prSet/>
      <dgm:spPr/>
      <dgm:t>
        <a:bodyPr/>
        <a:lstStyle/>
        <a:p>
          <a:endParaRPr lang="en-US"/>
        </a:p>
      </dgm:t>
    </dgm:pt>
    <dgm:pt modelId="{A3B20ED0-7D5E-4A56-AB41-58BE2E2C0876}" type="sibTrans" cxnId="{99ADAFD5-C015-49CD-89CE-64D55CD92338}">
      <dgm:prSet/>
      <dgm:spPr/>
      <dgm:t>
        <a:bodyPr/>
        <a:lstStyle/>
        <a:p>
          <a:endParaRPr lang="en-US"/>
        </a:p>
      </dgm:t>
    </dgm:pt>
    <dgm:pt modelId="{D8C78044-C64C-4E15-B4FD-63C2868B4AE6}">
      <dgm:prSet phldrT="[Text]" custT="1"/>
      <dgm:spPr/>
      <dgm:t>
        <a:bodyPr/>
        <a:lstStyle/>
        <a:p>
          <a:r>
            <a:rPr lang="en-US" sz="2400" dirty="0" smtClean="0"/>
            <a:t>Risk Factors – conditions which put a person at risk of harm. Increases likelihood of that abuse or neglect has or will occur.</a:t>
          </a:r>
          <a:endParaRPr lang="en-US" sz="2400" dirty="0"/>
        </a:p>
      </dgm:t>
    </dgm:pt>
    <dgm:pt modelId="{3E41E724-128B-45D5-A99B-0A1A9B7FA72F}" type="parTrans" cxnId="{2B7737F7-5840-43D1-8AF6-502B7E601B42}">
      <dgm:prSet/>
      <dgm:spPr/>
      <dgm:t>
        <a:bodyPr/>
        <a:lstStyle/>
        <a:p>
          <a:endParaRPr lang="en-US"/>
        </a:p>
      </dgm:t>
    </dgm:pt>
    <dgm:pt modelId="{7F88B3E7-5F93-4A29-AC51-D560774A51B0}" type="sibTrans" cxnId="{2B7737F7-5840-43D1-8AF6-502B7E601B42}">
      <dgm:prSet/>
      <dgm:spPr/>
      <dgm:t>
        <a:bodyPr/>
        <a:lstStyle/>
        <a:p>
          <a:endParaRPr lang="en-US"/>
        </a:p>
      </dgm:t>
    </dgm:pt>
    <dgm:pt modelId="{A5C35BE1-0F0F-47A7-B51C-E482F2028C12}" type="pres">
      <dgm:prSet presAssocID="{A5DED213-525F-4051-B542-A7DF899F9F1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87C4D3A-397A-4CAD-8C2A-97A57B0B248C}" type="pres">
      <dgm:prSet presAssocID="{8D346FE3-891B-4B33-9A13-9B6B5130F161}" presName="arrow" presStyleLbl="node1" presStyleIdx="0" presStyleCnt="2" custRadScaleRad="99653" custRadScaleInc="-11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1E1FC8B-F970-4529-8D6B-48B0561A67E0}" type="pres">
      <dgm:prSet presAssocID="{D8C78044-C64C-4E15-B4FD-63C2868B4AE6}" presName="arrow" presStyleLbl="node1" presStyleIdx="1" presStyleCnt="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1CD45F25-EFC1-45DB-9E94-FFE42DF6D1A4}" type="presOf" srcId="{D8C78044-C64C-4E15-B4FD-63C2868B4AE6}" destId="{91E1FC8B-F970-4529-8D6B-48B0561A67E0}" srcOrd="0" destOrd="0" presId="urn:microsoft.com/office/officeart/2005/8/layout/arrow5"/>
    <dgm:cxn modelId="{36ED3699-AFE0-4ECE-9F0A-81C7999E90D3}" type="presOf" srcId="{A5DED213-525F-4051-B542-A7DF899F9F10}" destId="{A5C35BE1-0F0F-47A7-B51C-E482F2028C12}" srcOrd="0" destOrd="0" presId="urn:microsoft.com/office/officeart/2005/8/layout/arrow5"/>
    <dgm:cxn modelId="{E958E055-A066-4D0C-A839-CCC8DD4D3B1D}" type="presOf" srcId="{8D346FE3-891B-4B33-9A13-9B6B5130F161}" destId="{287C4D3A-397A-4CAD-8C2A-97A57B0B248C}" srcOrd="0" destOrd="0" presId="urn:microsoft.com/office/officeart/2005/8/layout/arrow5"/>
    <dgm:cxn modelId="{99ADAFD5-C015-49CD-89CE-64D55CD92338}" srcId="{A5DED213-525F-4051-B542-A7DF899F9F10}" destId="{8D346FE3-891B-4B33-9A13-9B6B5130F161}" srcOrd="0" destOrd="0" parTransId="{E2B45D23-5D15-476B-9254-3863ABBCA02B}" sibTransId="{A3B20ED0-7D5E-4A56-AB41-58BE2E2C0876}"/>
    <dgm:cxn modelId="{2B7737F7-5840-43D1-8AF6-502B7E601B42}" srcId="{A5DED213-525F-4051-B542-A7DF899F9F10}" destId="{D8C78044-C64C-4E15-B4FD-63C2868B4AE6}" srcOrd="1" destOrd="0" parTransId="{3E41E724-128B-45D5-A99B-0A1A9B7FA72F}" sibTransId="{7F88B3E7-5F93-4A29-AC51-D560774A51B0}"/>
    <dgm:cxn modelId="{5D180133-8CF0-4E23-9778-5948AC3A088B}" type="presParOf" srcId="{A5C35BE1-0F0F-47A7-B51C-E482F2028C12}" destId="{287C4D3A-397A-4CAD-8C2A-97A57B0B248C}" srcOrd="0" destOrd="0" presId="urn:microsoft.com/office/officeart/2005/8/layout/arrow5"/>
    <dgm:cxn modelId="{727D807B-CA8A-4F0E-83F3-A254BA1B4E21}" type="presParOf" srcId="{A5C35BE1-0F0F-47A7-B51C-E482F2028C12}" destId="{91E1FC8B-F970-4529-8D6B-48B0561A67E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DD488DC-6E6B-4B7D-A395-12007DCD20B3}" type="doc">
      <dgm:prSet loTypeId="urn:microsoft.com/office/officeart/2005/8/layout/vList4#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93D2632-FFCA-4CFD-8B38-484384D2EB9D}">
      <dgm:prSet phldrT="[Text]" custT="1"/>
      <dgm:spPr/>
      <dgm:t>
        <a:bodyPr/>
        <a:lstStyle/>
        <a:p>
          <a:r>
            <a:rPr lang="en-US" sz="2400" dirty="0" smtClean="0"/>
            <a:t>Physical </a:t>
          </a:r>
          <a:endParaRPr lang="en-US" sz="2400" dirty="0"/>
        </a:p>
      </dgm:t>
    </dgm:pt>
    <dgm:pt modelId="{3F8860F6-DFA5-493F-863D-0584F61ED9A7}" type="parTrans" cxnId="{1A34A628-F502-4C2D-A7CE-04D78CE3CC02}">
      <dgm:prSet/>
      <dgm:spPr/>
      <dgm:t>
        <a:bodyPr/>
        <a:lstStyle/>
        <a:p>
          <a:endParaRPr lang="en-US"/>
        </a:p>
      </dgm:t>
    </dgm:pt>
    <dgm:pt modelId="{B373C9EB-A924-40E4-B4EC-56F242ABB8A6}" type="sibTrans" cxnId="{1A34A628-F502-4C2D-A7CE-04D78CE3CC02}">
      <dgm:prSet/>
      <dgm:spPr/>
      <dgm:t>
        <a:bodyPr/>
        <a:lstStyle/>
        <a:p>
          <a:endParaRPr lang="en-US"/>
        </a:p>
      </dgm:t>
    </dgm:pt>
    <dgm:pt modelId="{CE533BE5-06FD-41DC-A3D1-F5CDA2C41D53}">
      <dgm:prSet custT="1"/>
      <dgm:spPr/>
      <dgm:t>
        <a:bodyPr/>
        <a:lstStyle/>
        <a:p>
          <a:r>
            <a:rPr lang="en-US" sz="2400" dirty="0" smtClean="0"/>
            <a:t>Behavioral</a:t>
          </a:r>
        </a:p>
      </dgm:t>
    </dgm:pt>
    <dgm:pt modelId="{BB12E61C-D163-4F91-B5D9-9EC68AC0E065}" type="parTrans" cxnId="{F688F38D-5D6C-42AE-92FE-FA92583E723E}">
      <dgm:prSet/>
      <dgm:spPr/>
      <dgm:t>
        <a:bodyPr/>
        <a:lstStyle/>
        <a:p>
          <a:endParaRPr lang="en-US"/>
        </a:p>
      </dgm:t>
    </dgm:pt>
    <dgm:pt modelId="{F4A2F42C-2FE9-48C7-AAE2-155D5C1C4314}" type="sibTrans" cxnId="{F688F38D-5D6C-42AE-92FE-FA92583E723E}">
      <dgm:prSet/>
      <dgm:spPr/>
      <dgm:t>
        <a:bodyPr/>
        <a:lstStyle/>
        <a:p>
          <a:endParaRPr lang="en-US"/>
        </a:p>
      </dgm:t>
    </dgm:pt>
    <dgm:pt modelId="{80BF5544-7D59-4D4F-A07F-0F0B0A561AE8}">
      <dgm:prSet custT="1"/>
      <dgm:spPr/>
      <dgm:t>
        <a:bodyPr/>
        <a:lstStyle/>
        <a:p>
          <a:r>
            <a:rPr lang="en-US" sz="2400" dirty="0" smtClean="0"/>
            <a:t>Environmental</a:t>
          </a:r>
          <a:endParaRPr lang="en-US" sz="2400" dirty="0"/>
        </a:p>
      </dgm:t>
    </dgm:pt>
    <dgm:pt modelId="{C074CEA5-150B-4054-8580-D12892AD0D64}" type="parTrans" cxnId="{CCA46B96-034A-4515-B6EE-9EA4B1B64C31}">
      <dgm:prSet/>
      <dgm:spPr/>
      <dgm:t>
        <a:bodyPr/>
        <a:lstStyle/>
        <a:p>
          <a:endParaRPr lang="en-US"/>
        </a:p>
      </dgm:t>
    </dgm:pt>
    <dgm:pt modelId="{F6749BDD-1858-4AFB-A9EB-9482747D78F1}" type="sibTrans" cxnId="{CCA46B96-034A-4515-B6EE-9EA4B1B64C31}">
      <dgm:prSet/>
      <dgm:spPr/>
      <dgm:t>
        <a:bodyPr/>
        <a:lstStyle/>
        <a:p>
          <a:endParaRPr lang="en-US"/>
        </a:p>
      </dgm:t>
    </dgm:pt>
    <dgm:pt modelId="{181816C5-FFFB-4FDD-AE0E-11740B9EA1AD}" type="pres">
      <dgm:prSet presAssocID="{EDD488DC-6E6B-4B7D-A395-12007DCD20B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EF212D-EFF8-4681-99CC-595A1310B7E1}" type="pres">
      <dgm:prSet presAssocID="{F93D2632-FFCA-4CFD-8B38-484384D2EB9D}" presName="comp" presStyleCnt="0"/>
      <dgm:spPr/>
    </dgm:pt>
    <dgm:pt modelId="{8D710786-23B6-4BC3-BB29-683FCA048345}" type="pres">
      <dgm:prSet presAssocID="{F93D2632-FFCA-4CFD-8B38-484384D2EB9D}" presName="box" presStyleLbl="node1" presStyleIdx="0" presStyleCnt="3" custLinFactNeighborX="-424" custLinFactNeighborY="1063"/>
      <dgm:spPr/>
      <dgm:t>
        <a:bodyPr/>
        <a:lstStyle/>
        <a:p>
          <a:endParaRPr lang="en-US"/>
        </a:p>
      </dgm:t>
    </dgm:pt>
    <dgm:pt modelId="{2A1DB4FD-9738-422E-853B-E3FC29D6FDA2}" type="pres">
      <dgm:prSet presAssocID="{F93D2632-FFCA-4CFD-8B38-484384D2EB9D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B3DE493-BD75-43B0-BCE3-EF9DDAE982DA}" type="pres">
      <dgm:prSet presAssocID="{F93D2632-FFCA-4CFD-8B38-484384D2EB9D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0195A5-3D6E-4869-8C6C-A3EBFBB7D9FD}" type="pres">
      <dgm:prSet presAssocID="{B373C9EB-A924-40E4-B4EC-56F242ABB8A6}" presName="spacer" presStyleCnt="0"/>
      <dgm:spPr/>
    </dgm:pt>
    <dgm:pt modelId="{1AD29361-37E4-4554-8FF9-8BAD5683FABE}" type="pres">
      <dgm:prSet presAssocID="{CE533BE5-06FD-41DC-A3D1-F5CDA2C41D53}" presName="comp" presStyleCnt="0"/>
      <dgm:spPr/>
    </dgm:pt>
    <dgm:pt modelId="{B786B420-355E-40E4-97B1-FB8736F83A49}" type="pres">
      <dgm:prSet presAssocID="{CE533BE5-06FD-41DC-A3D1-F5CDA2C41D53}" presName="box" presStyleLbl="node1" presStyleIdx="1" presStyleCnt="3" custLinFactNeighborX="-151" custLinFactNeighborY="-1147"/>
      <dgm:spPr/>
      <dgm:t>
        <a:bodyPr/>
        <a:lstStyle/>
        <a:p>
          <a:endParaRPr lang="en-US"/>
        </a:p>
      </dgm:t>
    </dgm:pt>
    <dgm:pt modelId="{71997FE9-9F54-4DEB-AEA4-9DBB8E0E18E4}" type="pres">
      <dgm:prSet presAssocID="{CE533BE5-06FD-41DC-A3D1-F5CDA2C41D53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FEAECD9-FFFD-4067-B6F3-ADE9CE53F8BD}" type="pres">
      <dgm:prSet presAssocID="{CE533BE5-06FD-41DC-A3D1-F5CDA2C41D53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49AC1A-938A-49C1-9FE7-44F96DE0A2ED}" type="pres">
      <dgm:prSet presAssocID="{F4A2F42C-2FE9-48C7-AAE2-155D5C1C4314}" presName="spacer" presStyleCnt="0"/>
      <dgm:spPr/>
    </dgm:pt>
    <dgm:pt modelId="{95158DDD-AE21-4312-89A1-6DC414702417}" type="pres">
      <dgm:prSet presAssocID="{80BF5544-7D59-4D4F-A07F-0F0B0A561AE8}" presName="comp" presStyleCnt="0"/>
      <dgm:spPr/>
    </dgm:pt>
    <dgm:pt modelId="{E140E16E-D4E2-44E5-A1DB-6A5CB780D02C}" type="pres">
      <dgm:prSet presAssocID="{80BF5544-7D59-4D4F-A07F-0F0B0A561AE8}" presName="box" presStyleLbl="node1" presStyleIdx="2" presStyleCnt="3" custLinFactNeighborX="-453" custLinFactNeighborY="1147"/>
      <dgm:spPr/>
      <dgm:t>
        <a:bodyPr/>
        <a:lstStyle/>
        <a:p>
          <a:endParaRPr lang="en-US"/>
        </a:p>
      </dgm:t>
    </dgm:pt>
    <dgm:pt modelId="{BC84B0B6-3AED-4122-9FF7-F18B5B991AA2}" type="pres">
      <dgm:prSet presAssocID="{80BF5544-7D59-4D4F-A07F-0F0B0A561AE8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A0019C6-65A4-414A-9DAB-4F9C5E12A7F1}" type="pres">
      <dgm:prSet presAssocID="{80BF5544-7D59-4D4F-A07F-0F0B0A561AE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7C62D0-94C0-4394-A12C-34E72644C35A}" type="presOf" srcId="{80BF5544-7D59-4D4F-A07F-0F0B0A561AE8}" destId="{0A0019C6-65A4-414A-9DAB-4F9C5E12A7F1}" srcOrd="1" destOrd="0" presId="urn:microsoft.com/office/officeart/2005/8/layout/vList4#2"/>
    <dgm:cxn modelId="{3C7E7889-6AA0-4FAB-9EC8-D991C3D7156A}" type="presOf" srcId="{EDD488DC-6E6B-4B7D-A395-12007DCD20B3}" destId="{181816C5-FFFB-4FDD-AE0E-11740B9EA1AD}" srcOrd="0" destOrd="0" presId="urn:microsoft.com/office/officeart/2005/8/layout/vList4#2"/>
    <dgm:cxn modelId="{1A34A628-F502-4C2D-A7CE-04D78CE3CC02}" srcId="{EDD488DC-6E6B-4B7D-A395-12007DCD20B3}" destId="{F93D2632-FFCA-4CFD-8B38-484384D2EB9D}" srcOrd="0" destOrd="0" parTransId="{3F8860F6-DFA5-493F-863D-0584F61ED9A7}" sibTransId="{B373C9EB-A924-40E4-B4EC-56F242ABB8A6}"/>
    <dgm:cxn modelId="{7C1AB86E-B7A2-4049-8EA7-373887CCB961}" type="presOf" srcId="{F93D2632-FFCA-4CFD-8B38-484384D2EB9D}" destId="{BB3DE493-BD75-43B0-BCE3-EF9DDAE982DA}" srcOrd="1" destOrd="0" presId="urn:microsoft.com/office/officeart/2005/8/layout/vList4#2"/>
    <dgm:cxn modelId="{C46A0CED-6737-4983-8E69-1F667A80A600}" type="presOf" srcId="{80BF5544-7D59-4D4F-A07F-0F0B0A561AE8}" destId="{E140E16E-D4E2-44E5-A1DB-6A5CB780D02C}" srcOrd="0" destOrd="0" presId="urn:microsoft.com/office/officeart/2005/8/layout/vList4#2"/>
    <dgm:cxn modelId="{4846F584-FDC0-41ED-87DA-86776FCD3908}" type="presOf" srcId="{CE533BE5-06FD-41DC-A3D1-F5CDA2C41D53}" destId="{9FEAECD9-FFFD-4067-B6F3-ADE9CE53F8BD}" srcOrd="1" destOrd="0" presId="urn:microsoft.com/office/officeart/2005/8/layout/vList4#2"/>
    <dgm:cxn modelId="{CCA46B96-034A-4515-B6EE-9EA4B1B64C31}" srcId="{EDD488DC-6E6B-4B7D-A395-12007DCD20B3}" destId="{80BF5544-7D59-4D4F-A07F-0F0B0A561AE8}" srcOrd="2" destOrd="0" parTransId="{C074CEA5-150B-4054-8580-D12892AD0D64}" sibTransId="{F6749BDD-1858-4AFB-A9EB-9482747D78F1}"/>
    <dgm:cxn modelId="{F688F38D-5D6C-42AE-92FE-FA92583E723E}" srcId="{EDD488DC-6E6B-4B7D-A395-12007DCD20B3}" destId="{CE533BE5-06FD-41DC-A3D1-F5CDA2C41D53}" srcOrd="1" destOrd="0" parTransId="{BB12E61C-D163-4F91-B5D9-9EC68AC0E065}" sibTransId="{F4A2F42C-2FE9-48C7-AAE2-155D5C1C4314}"/>
    <dgm:cxn modelId="{717D17BB-0CD7-4842-A286-B519FC8208AF}" type="presOf" srcId="{CE533BE5-06FD-41DC-A3D1-F5CDA2C41D53}" destId="{B786B420-355E-40E4-97B1-FB8736F83A49}" srcOrd="0" destOrd="0" presId="urn:microsoft.com/office/officeart/2005/8/layout/vList4#2"/>
    <dgm:cxn modelId="{899CB918-79D6-46FE-81C1-1128EC241FD5}" type="presOf" srcId="{F93D2632-FFCA-4CFD-8B38-484384D2EB9D}" destId="{8D710786-23B6-4BC3-BB29-683FCA048345}" srcOrd="0" destOrd="0" presId="urn:microsoft.com/office/officeart/2005/8/layout/vList4#2"/>
    <dgm:cxn modelId="{973B3C2A-4DA9-482D-897B-122C87A637A1}" type="presParOf" srcId="{181816C5-FFFB-4FDD-AE0E-11740B9EA1AD}" destId="{FFEF212D-EFF8-4681-99CC-595A1310B7E1}" srcOrd="0" destOrd="0" presId="urn:microsoft.com/office/officeart/2005/8/layout/vList4#2"/>
    <dgm:cxn modelId="{CFFB6381-FB24-4860-9562-C39A4F050093}" type="presParOf" srcId="{FFEF212D-EFF8-4681-99CC-595A1310B7E1}" destId="{8D710786-23B6-4BC3-BB29-683FCA048345}" srcOrd="0" destOrd="0" presId="urn:microsoft.com/office/officeart/2005/8/layout/vList4#2"/>
    <dgm:cxn modelId="{62293C7B-C06A-4AEF-8498-1CDC118AE23E}" type="presParOf" srcId="{FFEF212D-EFF8-4681-99CC-595A1310B7E1}" destId="{2A1DB4FD-9738-422E-853B-E3FC29D6FDA2}" srcOrd="1" destOrd="0" presId="urn:microsoft.com/office/officeart/2005/8/layout/vList4#2"/>
    <dgm:cxn modelId="{943B977D-0449-4B7B-9B9A-37B4557E6481}" type="presParOf" srcId="{FFEF212D-EFF8-4681-99CC-595A1310B7E1}" destId="{BB3DE493-BD75-43B0-BCE3-EF9DDAE982DA}" srcOrd="2" destOrd="0" presId="urn:microsoft.com/office/officeart/2005/8/layout/vList4#2"/>
    <dgm:cxn modelId="{606C68EA-6BDB-43BB-9D65-805B0BA52C55}" type="presParOf" srcId="{181816C5-FFFB-4FDD-AE0E-11740B9EA1AD}" destId="{270195A5-3D6E-4869-8C6C-A3EBFBB7D9FD}" srcOrd="1" destOrd="0" presId="urn:microsoft.com/office/officeart/2005/8/layout/vList4#2"/>
    <dgm:cxn modelId="{90BF889C-E8F9-496C-A102-96F78EC81DED}" type="presParOf" srcId="{181816C5-FFFB-4FDD-AE0E-11740B9EA1AD}" destId="{1AD29361-37E4-4554-8FF9-8BAD5683FABE}" srcOrd="2" destOrd="0" presId="urn:microsoft.com/office/officeart/2005/8/layout/vList4#2"/>
    <dgm:cxn modelId="{33FD4296-C311-4764-A6D2-FCA93396198A}" type="presParOf" srcId="{1AD29361-37E4-4554-8FF9-8BAD5683FABE}" destId="{B786B420-355E-40E4-97B1-FB8736F83A49}" srcOrd="0" destOrd="0" presId="urn:microsoft.com/office/officeart/2005/8/layout/vList4#2"/>
    <dgm:cxn modelId="{E2DFD1F4-2056-4DC0-A65B-C6E2F79B64CD}" type="presParOf" srcId="{1AD29361-37E4-4554-8FF9-8BAD5683FABE}" destId="{71997FE9-9F54-4DEB-AEA4-9DBB8E0E18E4}" srcOrd="1" destOrd="0" presId="urn:microsoft.com/office/officeart/2005/8/layout/vList4#2"/>
    <dgm:cxn modelId="{B434858F-D2BB-4188-92CB-2D3EFC2F9939}" type="presParOf" srcId="{1AD29361-37E4-4554-8FF9-8BAD5683FABE}" destId="{9FEAECD9-FFFD-4067-B6F3-ADE9CE53F8BD}" srcOrd="2" destOrd="0" presId="urn:microsoft.com/office/officeart/2005/8/layout/vList4#2"/>
    <dgm:cxn modelId="{C2A0916C-7223-4587-AF56-B4FC99918ECD}" type="presParOf" srcId="{181816C5-FFFB-4FDD-AE0E-11740B9EA1AD}" destId="{F749AC1A-938A-49C1-9FE7-44F96DE0A2ED}" srcOrd="3" destOrd="0" presId="urn:microsoft.com/office/officeart/2005/8/layout/vList4#2"/>
    <dgm:cxn modelId="{91A89E79-AC1F-4D5A-AD8A-7796396BBF5B}" type="presParOf" srcId="{181816C5-FFFB-4FDD-AE0E-11740B9EA1AD}" destId="{95158DDD-AE21-4312-89A1-6DC414702417}" srcOrd="4" destOrd="0" presId="urn:microsoft.com/office/officeart/2005/8/layout/vList4#2"/>
    <dgm:cxn modelId="{47F3AA98-1F4E-44AF-A1F2-1D83B8A50CC8}" type="presParOf" srcId="{95158DDD-AE21-4312-89A1-6DC414702417}" destId="{E140E16E-D4E2-44E5-A1DB-6A5CB780D02C}" srcOrd="0" destOrd="0" presId="urn:microsoft.com/office/officeart/2005/8/layout/vList4#2"/>
    <dgm:cxn modelId="{12FF171A-9030-4893-9242-56E2AA72F7DE}" type="presParOf" srcId="{95158DDD-AE21-4312-89A1-6DC414702417}" destId="{BC84B0B6-3AED-4122-9FF7-F18B5B991AA2}" srcOrd="1" destOrd="0" presId="urn:microsoft.com/office/officeart/2005/8/layout/vList4#2"/>
    <dgm:cxn modelId="{D7477A62-3824-4F48-9669-D64B570291AB}" type="presParOf" srcId="{95158DDD-AE21-4312-89A1-6DC414702417}" destId="{0A0019C6-65A4-414A-9DAB-4F9C5E12A7F1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25CB0D7-DC4A-410A-B559-D51BEBAE95A3}" type="doc">
      <dgm:prSet loTypeId="urn:microsoft.com/office/officeart/2005/8/layout/chart3" loCatId="relationship" qsTypeId="urn:microsoft.com/office/officeart/2005/8/quickstyle/simple2" qsCatId="simple" csTypeId="urn:microsoft.com/office/officeart/2005/8/colors/accent2_2" csCatId="accent2" phldr="1"/>
      <dgm:spPr/>
    </dgm:pt>
    <dgm:pt modelId="{E85C201A-3CEB-406C-8FFA-0CF58DF283B8}">
      <dgm:prSet phldrT="[Text]"/>
      <dgm:spPr/>
      <dgm:t>
        <a:bodyPr/>
        <a:lstStyle/>
        <a:p>
          <a:r>
            <a:rPr lang="en-US" dirty="0" smtClean="0"/>
            <a:t>Health and Functional status</a:t>
          </a:r>
          <a:endParaRPr lang="en-US" dirty="0"/>
        </a:p>
      </dgm:t>
    </dgm:pt>
    <dgm:pt modelId="{FAE14DC9-774D-420B-8104-132A02ED1BB0}" type="parTrans" cxnId="{91BD5552-EE67-4E80-93F6-1511E16630A1}">
      <dgm:prSet/>
      <dgm:spPr/>
      <dgm:t>
        <a:bodyPr/>
        <a:lstStyle/>
        <a:p>
          <a:endParaRPr lang="en-US"/>
        </a:p>
      </dgm:t>
    </dgm:pt>
    <dgm:pt modelId="{0C679B2B-5F16-4ECD-8238-C1C88E254772}" type="sibTrans" cxnId="{91BD5552-EE67-4E80-93F6-1511E16630A1}">
      <dgm:prSet/>
      <dgm:spPr/>
      <dgm:t>
        <a:bodyPr/>
        <a:lstStyle/>
        <a:p>
          <a:endParaRPr lang="en-US"/>
        </a:p>
      </dgm:t>
    </dgm:pt>
    <dgm:pt modelId="{635EEE19-B238-46C1-98C2-3781D644D17E}">
      <dgm:prSet/>
      <dgm:spPr/>
      <dgm:t>
        <a:bodyPr/>
        <a:lstStyle/>
        <a:p>
          <a:r>
            <a:rPr lang="en-US" dirty="0" smtClean="0"/>
            <a:t>Mental Health status and capacity</a:t>
          </a:r>
        </a:p>
      </dgm:t>
    </dgm:pt>
    <dgm:pt modelId="{67537859-9AB4-4223-8ADB-1DD03111A583}" type="parTrans" cxnId="{C4C852B5-2380-41E6-A9A9-3DE063F7AC58}">
      <dgm:prSet/>
      <dgm:spPr/>
      <dgm:t>
        <a:bodyPr/>
        <a:lstStyle/>
        <a:p>
          <a:endParaRPr lang="en-US"/>
        </a:p>
      </dgm:t>
    </dgm:pt>
    <dgm:pt modelId="{FAEEF7BB-7C23-483F-8C96-3D68CB280C71}" type="sibTrans" cxnId="{C4C852B5-2380-41E6-A9A9-3DE063F7AC58}">
      <dgm:prSet/>
      <dgm:spPr/>
      <dgm:t>
        <a:bodyPr/>
        <a:lstStyle/>
        <a:p>
          <a:endParaRPr lang="en-US"/>
        </a:p>
      </dgm:t>
    </dgm:pt>
    <dgm:pt modelId="{CC18E91E-371A-4A3A-9EAA-8720B6D372BC}">
      <dgm:prSet/>
      <dgm:spPr/>
      <dgm:t>
        <a:bodyPr/>
        <a:lstStyle/>
        <a:p>
          <a:r>
            <a:rPr lang="en-US" dirty="0" smtClean="0"/>
            <a:t>Financial</a:t>
          </a:r>
        </a:p>
      </dgm:t>
    </dgm:pt>
    <dgm:pt modelId="{4DCCF0EE-8BB9-4BD7-A230-DB8B1375B72B}" type="parTrans" cxnId="{F1F8C5AC-6B85-4FE6-8E8D-58DC33288B13}">
      <dgm:prSet/>
      <dgm:spPr/>
      <dgm:t>
        <a:bodyPr/>
        <a:lstStyle/>
        <a:p>
          <a:endParaRPr lang="en-US"/>
        </a:p>
      </dgm:t>
    </dgm:pt>
    <dgm:pt modelId="{0A86CF47-CD4C-4B63-A10F-A80EEBB7C188}" type="sibTrans" cxnId="{F1F8C5AC-6B85-4FE6-8E8D-58DC33288B13}">
      <dgm:prSet/>
      <dgm:spPr/>
      <dgm:t>
        <a:bodyPr/>
        <a:lstStyle/>
        <a:p>
          <a:endParaRPr lang="en-US"/>
        </a:p>
      </dgm:t>
    </dgm:pt>
    <dgm:pt modelId="{55C39FCD-7091-43F4-943A-3D8628497529}">
      <dgm:prSet/>
      <dgm:spPr/>
      <dgm:t>
        <a:bodyPr/>
        <a:lstStyle/>
        <a:p>
          <a:r>
            <a:rPr lang="en-US" dirty="0" smtClean="0"/>
            <a:t>Social</a:t>
          </a:r>
          <a:endParaRPr lang="en-US" dirty="0"/>
        </a:p>
      </dgm:t>
    </dgm:pt>
    <dgm:pt modelId="{EA5E2ED9-7EEF-4D40-916C-9B1BE61F41F9}" type="parTrans" cxnId="{F8CC031B-3D06-4C7D-AB77-F8C75F96329E}">
      <dgm:prSet/>
      <dgm:spPr/>
      <dgm:t>
        <a:bodyPr/>
        <a:lstStyle/>
        <a:p>
          <a:endParaRPr lang="en-US"/>
        </a:p>
      </dgm:t>
    </dgm:pt>
    <dgm:pt modelId="{9B62F670-2BDF-4030-B040-0BFB9DB4C898}" type="sibTrans" cxnId="{F8CC031B-3D06-4C7D-AB77-F8C75F96329E}">
      <dgm:prSet/>
      <dgm:spPr/>
      <dgm:t>
        <a:bodyPr/>
        <a:lstStyle/>
        <a:p>
          <a:endParaRPr lang="en-US"/>
        </a:p>
      </dgm:t>
    </dgm:pt>
    <dgm:pt modelId="{BC863866-E661-4F74-B75D-08417D77FF6A}">
      <dgm:prSet/>
      <dgm:spPr/>
      <dgm:t>
        <a:bodyPr/>
        <a:lstStyle/>
        <a:p>
          <a:r>
            <a:rPr lang="en-US" dirty="0" smtClean="0"/>
            <a:t>Living environment </a:t>
          </a:r>
        </a:p>
      </dgm:t>
    </dgm:pt>
    <dgm:pt modelId="{CD7A4017-83F3-43F2-9C98-FD1288404310}" type="sibTrans" cxnId="{CA42D2BE-015E-4AC7-96AE-37F1355B4D86}">
      <dgm:prSet/>
      <dgm:spPr/>
      <dgm:t>
        <a:bodyPr/>
        <a:lstStyle/>
        <a:p>
          <a:endParaRPr lang="en-US"/>
        </a:p>
      </dgm:t>
    </dgm:pt>
    <dgm:pt modelId="{15A5DE7F-6EB9-489F-9152-B4A1BC567EEB}" type="parTrans" cxnId="{CA42D2BE-015E-4AC7-96AE-37F1355B4D86}">
      <dgm:prSet/>
      <dgm:spPr/>
      <dgm:t>
        <a:bodyPr/>
        <a:lstStyle/>
        <a:p>
          <a:endParaRPr lang="en-US"/>
        </a:p>
      </dgm:t>
    </dgm:pt>
    <dgm:pt modelId="{99186F94-4190-4A37-9507-188B6710A110}" type="pres">
      <dgm:prSet presAssocID="{B25CB0D7-DC4A-410A-B559-D51BEBAE95A3}" presName="compositeShape" presStyleCnt="0">
        <dgm:presLayoutVars>
          <dgm:chMax val="7"/>
          <dgm:dir/>
          <dgm:resizeHandles val="exact"/>
        </dgm:presLayoutVars>
      </dgm:prSet>
      <dgm:spPr/>
    </dgm:pt>
    <dgm:pt modelId="{8B82E938-154F-404D-91BC-3F513AB0D5FB}" type="pres">
      <dgm:prSet presAssocID="{B25CB0D7-DC4A-410A-B559-D51BEBAE95A3}" presName="wedge1" presStyleLbl="node1" presStyleIdx="0" presStyleCnt="5" custLinFactNeighborX="-3348" custLinFactNeighborY="4607"/>
      <dgm:spPr/>
      <dgm:t>
        <a:bodyPr/>
        <a:lstStyle/>
        <a:p>
          <a:endParaRPr lang="en-US"/>
        </a:p>
      </dgm:t>
    </dgm:pt>
    <dgm:pt modelId="{33DF71A4-606A-4B66-B8F9-9132A11DD1DE}" type="pres">
      <dgm:prSet presAssocID="{B25CB0D7-DC4A-410A-B559-D51BEBAE95A3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8EF49-19D4-4508-9EF9-EAFBEDAD1ED1}" type="pres">
      <dgm:prSet presAssocID="{B25CB0D7-DC4A-410A-B559-D51BEBAE95A3}" presName="wedge2" presStyleLbl="node1" presStyleIdx="1" presStyleCnt="5"/>
      <dgm:spPr/>
      <dgm:t>
        <a:bodyPr/>
        <a:lstStyle/>
        <a:p>
          <a:endParaRPr lang="en-US"/>
        </a:p>
      </dgm:t>
    </dgm:pt>
    <dgm:pt modelId="{F4FB0C27-3291-4688-82BF-463EDE41ADF5}" type="pres">
      <dgm:prSet presAssocID="{B25CB0D7-DC4A-410A-B559-D51BEBAE95A3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6075B-ACEB-4B04-8BD0-D3F096070235}" type="pres">
      <dgm:prSet presAssocID="{B25CB0D7-DC4A-410A-B559-D51BEBAE95A3}" presName="wedge3" presStyleLbl="node1" presStyleIdx="2" presStyleCnt="5"/>
      <dgm:spPr/>
      <dgm:t>
        <a:bodyPr/>
        <a:lstStyle/>
        <a:p>
          <a:endParaRPr lang="en-US"/>
        </a:p>
      </dgm:t>
    </dgm:pt>
    <dgm:pt modelId="{1275BC5C-82DE-4AFB-AFE6-9DEA0F7CE05A}" type="pres">
      <dgm:prSet presAssocID="{B25CB0D7-DC4A-410A-B559-D51BEBAE95A3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A16745-7556-4BB3-B35B-B1F5E7522B77}" type="pres">
      <dgm:prSet presAssocID="{B25CB0D7-DC4A-410A-B559-D51BEBAE95A3}" presName="wedge4" presStyleLbl="node1" presStyleIdx="3" presStyleCnt="5" custScaleX="100876" custScaleY="103043" custLinFactNeighborX="1343"/>
      <dgm:spPr/>
      <dgm:t>
        <a:bodyPr/>
        <a:lstStyle/>
        <a:p>
          <a:endParaRPr lang="en-US"/>
        </a:p>
      </dgm:t>
    </dgm:pt>
    <dgm:pt modelId="{7DC9DE8D-4489-4232-844D-A4A9709F94A7}" type="pres">
      <dgm:prSet presAssocID="{B25CB0D7-DC4A-410A-B559-D51BEBAE95A3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0A600F-09A8-4516-95C2-ED57AE1CBE1F}" type="pres">
      <dgm:prSet presAssocID="{B25CB0D7-DC4A-410A-B559-D51BEBAE95A3}" presName="wedge5" presStyleLbl="node1" presStyleIdx="4" presStyleCnt="5"/>
      <dgm:spPr/>
      <dgm:t>
        <a:bodyPr/>
        <a:lstStyle/>
        <a:p>
          <a:endParaRPr lang="en-US"/>
        </a:p>
      </dgm:t>
    </dgm:pt>
    <dgm:pt modelId="{997E3E39-F0A5-45D7-A6D8-CB5236891FCB}" type="pres">
      <dgm:prSet presAssocID="{B25CB0D7-DC4A-410A-B559-D51BEBAE95A3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F01017-AC87-4712-AFE5-6DA047916FE6}" type="presOf" srcId="{E85C201A-3CEB-406C-8FFA-0CF58DF283B8}" destId="{33DF71A4-606A-4B66-B8F9-9132A11DD1DE}" srcOrd="1" destOrd="0" presId="urn:microsoft.com/office/officeart/2005/8/layout/chart3"/>
    <dgm:cxn modelId="{F1F8C5AC-6B85-4FE6-8E8D-58DC33288B13}" srcId="{B25CB0D7-DC4A-410A-B559-D51BEBAE95A3}" destId="{CC18E91E-371A-4A3A-9EAA-8720B6D372BC}" srcOrd="3" destOrd="0" parTransId="{4DCCF0EE-8BB9-4BD7-A230-DB8B1375B72B}" sibTransId="{0A86CF47-CD4C-4B63-A10F-A80EEBB7C188}"/>
    <dgm:cxn modelId="{CA42D2BE-015E-4AC7-96AE-37F1355B4D86}" srcId="{B25CB0D7-DC4A-410A-B559-D51BEBAE95A3}" destId="{BC863866-E661-4F74-B75D-08417D77FF6A}" srcOrd="2" destOrd="0" parTransId="{15A5DE7F-6EB9-489F-9152-B4A1BC567EEB}" sibTransId="{CD7A4017-83F3-43F2-9C98-FD1288404310}"/>
    <dgm:cxn modelId="{EA4D8476-E396-4BFB-A5CD-BBAA1C68BBA3}" type="presOf" srcId="{CC18E91E-371A-4A3A-9EAA-8720B6D372BC}" destId="{7DC9DE8D-4489-4232-844D-A4A9709F94A7}" srcOrd="1" destOrd="0" presId="urn:microsoft.com/office/officeart/2005/8/layout/chart3"/>
    <dgm:cxn modelId="{D894228D-1200-43E8-8B36-14DC57AF37E3}" type="presOf" srcId="{635EEE19-B238-46C1-98C2-3781D644D17E}" destId="{F4FB0C27-3291-4688-82BF-463EDE41ADF5}" srcOrd="1" destOrd="0" presId="urn:microsoft.com/office/officeart/2005/8/layout/chart3"/>
    <dgm:cxn modelId="{180ECD2B-E702-4C69-B070-383EF9714F6C}" type="presOf" srcId="{CC18E91E-371A-4A3A-9EAA-8720B6D372BC}" destId="{25A16745-7556-4BB3-B35B-B1F5E7522B77}" srcOrd="0" destOrd="0" presId="urn:microsoft.com/office/officeart/2005/8/layout/chart3"/>
    <dgm:cxn modelId="{F8CC031B-3D06-4C7D-AB77-F8C75F96329E}" srcId="{B25CB0D7-DC4A-410A-B559-D51BEBAE95A3}" destId="{55C39FCD-7091-43F4-943A-3D8628497529}" srcOrd="4" destOrd="0" parTransId="{EA5E2ED9-7EEF-4D40-916C-9B1BE61F41F9}" sibTransId="{9B62F670-2BDF-4030-B040-0BFB9DB4C898}"/>
    <dgm:cxn modelId="{EA00A1E9-BFA5-4710-B2E5-737C903FE566}" type="presOf" srcId="{BC863866-E661-4F74-B75D-08417D77FF6A}" destId="{1275BC5C-82DE-4AFB-AFE6-9DEA0F7CE05A}" srcOrd="1" destOrd="0" presId="urn:microsoft.com/office/officeart/2005/8/layout/chart3"/>
    <dgm:cxn modelId="{EEA0BA41-FEC8-4D7F-98E5-5E4A50C141A2}" type="presOf" srcId="{BC863866-E661-4F74-B75D-08417D77FF6A}" destId="{E106075B-ACEB-4B04-8BD0-D3F096070235}" srcOrd="0" destOrd="0" presId="urn:microsoft.com/office/officeart/2005/8/layout/chart3"/>
    <dgm:cxn modelId="{073066AE-77B2-445A-B16A-95EEC5CFE0D3}" type="presOf" srcId="{B25CB0D7-DC4A-410A-B559-D51BEBAE95A3}" destId="{99186F94-4190-4A37-9507-188B6710A110}" srcOrd="0" destOrd="0" presId="urn:microsoft.com/office/officeart/2005/8/layout/chart3"/>
    <dgm:cxn modelId="{B02A9C9C-BC4B-4379-B5C8-5C094BDD0A4C}" type="presOf" srcId="{55C39FCD-7091-43F4-943A-3D8628497529}" destId="{997E3E39-F0A5-45D7-A6D8-CB5236891FCB}" srcOrd="1" destOrd="0" presId="urn:microsoft.com/office/officeart/2005/8/layout/chart3"/>
    <dgm:cxn modelId="{C4C852B5-2380-41E6-A9A9-3DE063F7AC58}" srcId="{B25CB0D7-DC4A-410A-B559-D51BEBAE95A3}" destId="{635EEE19-B238-46C1-98C2-3781D644D17E}" srcOrd="1" destOrd="0" parTransId="{67537859-9AB4-4223-8ADB-1DD03111A583}" sibTransId="{FAEEF7BB-7C23-483F-8C96-3D68CB280C71}"/>
    <dgm:cxn modelId="{91BD5552-EE67-4E80-93F6-1511E16630A1}" srcId="{B25CB0D7-DC4A-410A-B559-D51BEBAE95A3}" destId="{E85C201A-3CEB-406C-8FFA-0CF58DF283B8}" srcOrd="0" destOrd="0" parTransId="{FAE14DC9-774D-420B-8104-132A02ED1BB0}" sibTransId="{0C679B2B-5F16-4ECD-8238-C1C88E254772}"/>
    <dgm:cxn modelId="{5B89DC06-14DE-44BC-9A41-DF3A215DC6A9}" type="presOf" srcId="{55C39FCD-7091-43F4-943A-3D8628497529}" destId="{600A600F-09A8-4516-95C2-ED57AE1CBE1F}" srcOrd="0" destOrd="0" presId="urn:microsoft.com/office/officeart/2005/8/layout/chart3"/>
    <dgm:cxn modelId="{01DC0448-7DF4-4CF3-81A6-2A483F82DE84}" type="presOf" srcId="{E85C201A-3CEB-406C-8FFA-0CF58DF283B8}" destId="{8B82E938-154F-404D-91BC-3F513AB0D5FB}" srcOrd="0" destOrd="0" presId="urn:microsoft.com/office/officeart/2005/8/layout/chart3"/>
    <dgm:cxn modelId="{83961BC4-6508-433B-95C4-9B6B1E2E1A81}" type="presOf" srcId="{635EEE19-B238-46C1-98C2-3781D644D17E}" destId="{96C8EF49-19D4-4508-9EF9-EAFBEDAD1ED1}" srcOrd="0" destOrd="0" presId="urn:microsoft.com/office/officeart/2005/8/layout/chart3"/>
    <dgm:cxn modelId="{5692DF2C-B725-413F-BAE0-1D11281930E3}" type="presParOf" srcId="{99186F94-4190-4A37-9507-188B6710A110}" destId="{8B82E938-154F-404D-91BC-3F513AB0D5FB}" srcOrd="0" destOrd="0" presId="urn:microsoft.com/office/officeart/2005/8/layout/chart3"/>
    <dgm:cxn modelId="{B689185D-CA1A-4EFF-8188-DFADE01600C8}" type="presParOf" srcId="{99186F94-4190-4A37-9507-188B6710A110}" destId="{33DF71A4-606A-4B66-B8F9-9132A11DD1DE}" srcOrd="1" destOrd="0" presId="urn:microsoft.com/office/officeart/2005/8/layout/chart3"/>
    <dgm:cxn modelId="{A4861B61-204B-4EBC-9D89-19C517A8E7A9}" type="presParOf" srcId="{99186F94-4190-4A37-9507-188B6710A110}" destId="{96C8EF49-19D4-4508-9EF9-EAFBEDAD1ED1}" srcOrd="2" destOrd="0" presId="urn:microsoft.com/office/officeart/2005/8/layout/chart3"/>
    <dgm:cxn modelId="{A9E480C2-05F1-4E38-98E9-A543020595BD}" type="presParOf" srcId="{99186F94-4190-4A37-9507-188B6710A110}" destId="{F4FB0C27-3291-4688-82BF-463EDE41ADF5}" srcOrd="3" destOrd="0" presId="urn:microsoft.com/office/officeart/2005/8/layout/chart3"/>
    <dgm:cxn modelId="{11A94DCA-6E78-4B00-8B15-F790E476B375}" type="presParOf" srcId="{99186F94-4190-4A37-9507-188B6710A110}" destId="{E106075B-ACEB-4B04-8BD0-D3F096070235}" srcOrd="4" destOrd="0" presId="urn:microsoft.com/office/officeart/2005/8/layout/chart3"/>
    <dgm:cxn modelId="{FD0D9EE8-07C8-44E1-ABA6-F420AA0205A4}" type="presParOf" srcId="{99186F94-4190-4A37-9507-188B6710A110}" destId="{1275BC5C-82DE-4AFB-AFE6-9DEA0F7CE05A}" srcOrd="5" destOrd="0" presId="urn:microsoft.com/office/officeart/2005/8/layout/chart3"/>
    <dgm:cxn modelId="{C899842E-7C21-4C58-8BD6-A96DA1000FE7}" type="presParOf" srcId="{99186F94-4190-4A37-9507-188B6710A110}" destId="{25A16745-7556-4BB3-B35B-B1F5E7522B77}" srcOrd="6" destOrd="0" presId="urn:microsoft.com/office/officeart/2005/8/layout/chart3"/>
    <dgm:cxn modelId="{BC4920DD-B41F-44E5-B282-085FA9B94F7B}" type="presParOf" srcId="{99186F94-4190-4A37-9507-188B6710A110}" destId="{7DC9DE8D-4489-4232-844D-A4A9709F94A7}" srcOrd="7" destOrd="0" presId="urn:microsoft.com/office/officeart/2005/8/layout/chart3"/>
    <dgm:cxn modelId="{8A4E9032-C778-4553-893B-CE1CECD642F6}" type="presParOf" srcId="{99186F94-4190-4A37-9507-188B6710A110}" destId="{600A600F-09A8-4516-95C2-ED57AE1CBE1F}" srcOrd="8" destOrd="0" presId="urn:microsoft.com/office/officeart/2005/8/layout/chart3"/>
    <dgm:cxn modelId="{1CA6F8FB-B075-462E-A3DF-82FECD2F7B1D}" type="presParOf" srcId="{99186F94-4190-4A37-9507-188B6710A110}" destId="{997E3E39-F0A5-45D7-A6D8-CB5236891FCB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F2A1E6F-067B-4303-9C48-31EFE03F38FA}" type="doc">
      <dgm:prSet loTypeId="urn:microsoft.com/office/officeart/2005/8/layout/default#1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08E69D2-EF19-47CA-971D-2C32290DF288}">
      <dgm:prSet phldrT="[Text]"/>
      <dgm:spPr/>
      <dgm:t>
        <a:bodyPr/>
        <a:lstStyle/>
        <a:p>
          <a:r>
            <a:rPr lang="en-US" dirty="0" smtClean="0"/>
            <a:t>Client's strengths, resiliency, and  motivation</a:t>
          </a:r>
          <a:endParaRPr lang="en-US" dirty="0"/>
        </a:p>
      </dgm:t>
    </dgm:pt>
    <dgm:pt modelId="{E8E1A798-E015-4E38-93C1-39449773FD1D}" type="parTrans" cxnId="{778724E9-3BD5-4B11-A4F5-7E4FD7642AA2}">
      <dgm:prSet/>
      <dgm:spPr/>
      <dgm:t>
        <a:bodyPr/>
        <a:lstStyle/>
        <a:p>
          <a:endParaRPr lang="en-US"/>
        </a:p>
      </dgm:t>
    </dgm:pt>
    <dgm:pt modelId="{7E7D5CFB-C2B0-4F1E-BC20-1979E2224C14}" type="sibTrans" cxnId="{778724E9-3BD5-4B11-A4F5-7E4FD7642AA2}">
      <dgm:prSet/>
      <dgm:spPr/>
      <dgm:t>
        <a:bodyPr/>
        <a:lstStyle/>
        <a:p>
          <a:endParaRPr lang="en-US"/>
        </a:p>
      </dgm:t>
    </dgm:pt>
    <dgm:pt modelId="{DCA72DAD-F023-4D0D-8E14-564CEABAFF3D}">
      <dgm:prSet/>
      <dgm:spPr/>
      <dgm:t>
        <a:bodyPr/>
        <a:lstStyle/>
        <a:p>
          <a:r>
            <a:rPr lang="en-US" dirty="0" smtClean="0"/>
            <a:t>Interpersonal relationships </a:t>
          </a:r>
        </a:p>
      </dgm:t>
    </dgm:pt>
    <dgm:pt modelId="{90622803-F268-4F13-8ACC-AC3EAB4281CB}" type="parTrans" cxnId="{C3C76793-DAB1-4893-A218-C44BC157E5D4}">
      <dgm:prSet/>
      <dgm:spPr/>
      <dgm:t>
        <a:bodyPr/>
        <a:lstStyle/>
        <a:p>
          <a:endParaRPr lang="en-US"/>
        </a:p>
      </dgm:t>
    </dgm:pt>
    <dgm:pt modelId="{FF1D7C59-BFBC-4619-8430-6EF6E7A95248}" type="sibTrans" cxnId="{C3C76793-DAB1-4893-A218-C44BC157E5D4}">
      <dgm:prSet/>
      <dgm:spPr/>
      <dgm:t>
        <a:bodyPr/>
        <a:lstStyle/>
        <a:p>
          <a:endParaRPr lang="en-US"/>
        </a:p>
      </dgm:t>
    </dgm:pt>
    <dgm:pt modelId="{DDA7ABC6-1B14-48CB-95C5-D1D0160A5C40}">
      <dgm:prSet/>
      <dgm:spPr/>
      <dgm:t>
        <a:bodyPr/>
        <a:lstStyle/>
        <a:p>
          <a:r>
            <a:rPr lang="en-US" dirty="0" smtClean="0"/>
            <a:t>Support networks</a:t>
          </a:r>
          <a:endParaRPr lang="en-US" dirty="0"/>
        </a:p>
      </dgm:t>
    </dgm:pt>
    <dgm:pt modelId="{5F12993A-62F5-4349-A384-EC06C3CF6560}" type="parTrans" cxnId="{294072A3-DE8C-4029-A72F-FC2E086D5AD3}">
      <dgm:prSet/>
      <dgm:spPr/>
      <dgm:t>
        <a:bodyPr/>
        <a:lstStyle/>
        <a:p>
          <a:endParaRPr lang="en-US"/>
        </a:p>
      </dgm:t>
    </dgm:pt>
    <dgm:pt modelId="{DD15E86E-2B68-4E66-A71B-57B1E20E3EB1}" type="sibTrans" cxnId="{294072A3-DE8C-4029-A72F-FC2E086D5AD3}">
      <dgm:prSet/>
      <dgm:spPr/>
      <dgm:t>
        <a:bodyPr/>
        <a:lstStyle/>
        <a:p>
          <a:endParaRPr lang="en-US"/>
        </a:p>
      </dgm:t>
    </dgm:pt>
    <dgm:pt modelId="{5E3F127D-57EB-47E2-BD43-A9D08BE2EBC5}" type="pres">
      <dgm:prSet presAssocID="{CF2A1E6F-067B-4303-9C48-31EFE03F38F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B90D17-30AB-444F-98DD-622734D327B2}" type="pres">
      <dgm:prSet presAssocID="{708E69D2-EF19-47CA-971D-2C32290DF28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32B5E3-3E79-43CD-AF00-EB0853838CB7}" type="pres">
      <dgm:prSet presAssocID="{7E7D5CFB-C2B0-4F1E-BC20-1979E2224C14}" presName="sibTrans" presStyleCnt="0"/>
      <dgm:spPr/>
    </dgm:pt>
    <dgm:pt modelId="{F244A771-7C5B-4523-ADB9-A90AF10F236D}" type="pres">
      <dgm:prSet presAssocID="{DCA72DAD-F023-4D0D-8E14-564CEABAFF3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E4DBD1-DEFF-490F-BD05-2989A851ED5C}" type="pres">
      <dgm:prSet presAssocID="{FF1D7C59-BFBC-4619-8430-6EF6E7A95248}" presName="sibTrans" presStyleCnt="0"/>
      <dgm:spPr/>
    </dgm:pt>
    <dgm:pt modelId="{70B7A97A-EC4E-4CA4-8872-AC17BDDC04D2}" type="pres">
      <dgm:prSet presAssocID="{DDA7ABC6-1B14-48CB-95C5-D1D0160A5C4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FA54A05-A348-4443-8FA4-300D297B8AAC}" type="presOf" srcId="{DCA72DAD-F023-4D0D-8E14-564CEABAFF3D}" destId="{F244A771-7C5B-4523-ADB9-A90AF10F236D}" srcOrd="0" destOrd="0" presId="urn:microsoft.com/office/officeart/2005/8/layout/default#1"/>
    <dgm:cxn modelId="{778724E9-3BD5-4B11-A4F5-7E4FD7642AA2}" srcId="{CF2A1E6F-067B-4303-9C48-31EFE03F38FA}" destId="{708E69D2-EF19-47CA-971D-2C32290DF288}" srcOrd="0" destOrd="0" parTransId="{E8E1A798-E015-4E38-93C1-39449773FD1D}" sibTransId="{7E7D5CFB-C2B0-4F1E-BC20-1979E2224C14}"/>
    <dgm:cxn modelId="{559A3B78-72FB-441F-9D6E-F1468A13AF20}" type="presOf" srcId="{708E69D2-EF19-47CA-971D-2C32290DF288}" destId="{89B90D17-30AB-444F-98DD-622734D327B2}" srcOrd="0" destOrd="0" presId="urn:microsoft.com/office/officeart/2005/8/layout/default#1"/>
    <dgm:cxn modelId="{C3C76793-DAB1-4893-A218-C44BC157E5D4}" srcId="{CF2A1E6F-067B-4303-9C48-31EFE03F38FA}" destId="{DCA72DAD-F023-4D0D-8E14-564CEABAFF3D}" srcOrd="1" destOrd="0" parTransId="{90622803-F268-4F13-8ACC-AC3EAB4281CB}" sibTransId="{FF1D7C59-BFBC-4619-8430-6EF6E7A95248}"/>
    <dgm:cxn modelId="{294072A3-DE8C-4029-A72F-FC2E086D5AD3}" srcId="{CF2A1E6F-067B-4303-9C48-31EFE03F38FA}" destId="{DDA7ABC6-1B14-48CB-95C5-D1D0160A5C40}" srcOrd="2" destOrd="0" parTransId="{5F12993A-62F5-4349-A384-EC06C3CF6560}" sibTransId="{DD15E86E-2B68-4E66-A71B-57B1E20E3EB1}"/>
    <dgm:cxn modelId="{4F772CF2-F492-4AC6-8489-3B6F9EBDC0FB}" type="presOf" srcId="{DDA7ABC6-1B14-48CB-95C5-D1D0160A5C40}" destId="{70B7A97A-EC4E-4CA4-8872-AC17BDDC04D2}" srcOrd="0" destOrd="0" presId="urn:microsoft.com/office/officeart/2005/8/layout/default#1"/>
    <dgm:cxn modelId="{C0861E59-460B-4D04-AF57-24C0561F09D9}" type="presOf" srcId="{CF2A1E6F-067B-4303-9C48-31EFE03F38FA}" destId="{5E3F127D-57EB-47E2-BD43-A9D08BE2EBC5}" srcOrd="0" destOrd="0" presId="urn:microsoft.com/office/officeart/2005/8/layout/default#1"/>
    <dgm:cxn modelId="{D76DBE8D-2B41-4460-98C2-908523A0ADA0}" type="presParOf" srcId="{5E3F127D-57EB-47E2-BD43-A9D08BE2EBC5}" destId="{89B90D17-30AB-444F-98DD-622734D327B2}" srcOrd="0" destOrd="0" presId="urn:microsoft.com/office/officeart/2005/8/layout/default#1"/>
    <dgm:cxn modelId="{00B81779-5CED-40BA-A803-E556880E8CB9}" type="presParOf" srcId="{5E3F127D-57EB-47E2-BD43-A9D08BE2EBC5}" destId="{8532B5E3-3E79-43CD-AF00-EB0853838CB7}" srcOrd="1" destOrd="0" presId="urn:microsoft.com/office/officeart/2005/8/layout/default#1"/>
    <dgm:cxn modelId="{DB31C5B4-EECB-476A-A208-C5818DCBF823}" type="presParOf" srcId="{5E3F127D-57EB-47E2-BD43-A9D08BE2EBC5}" destId="{F244A771-7C5B-4523-ADB9-A90AF10F236D}" srcOrd="2" destOrd="0" presId="urn:microsoft.com/office/officeart/2005/8/layout/default#1"/>
    <dgm:cxn modelId="{9A0C9318-6063-454C-9ABF-7351FEBC30CF}" type="presParOf" srcId="{5E3F127D-57EB-47E2-BD43-A9D08BE2EBC5}" destId="{33E4DBD1-DEFF-490F-BD05-2989A851ED5C}" srcOrd="3" destOrd="0" presId="urn:microsoft.com/office/officeart/2005/8/layout/default#1"/>
    <dgm:cxn modelId="{8A0FE839-0A25-45A4-B898-D4F19ACFE998}" type="presParOf" srcId="{5E3F127D-57EB-47E2-BD43-A9D08BE2EBC5}" destId="{70B7A97A-EC4E-4CA4-8872-AC17BDDC04D2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72C8F-E6AF-4FCF-9894-A365CF850FA9}">
      <dsp:nvSpPr>
        <dsp:cNvPr id="0" name=""/>
        <dsp:cNvSpPr/>
      </dsp:nvSpPr>
      <dsp:spPr>
        <a:xfrm>
          <a:off x="0" y="0"/>
          <a:ext cx="5291469" cy="6361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Help workers enhance clients’ safety, health, independence, and rights.</a:t>
          </a:r>
          <a:endParaRPr lang="en-US" sz="18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1056" y="31056"/>
        <a:ext cx="5229357" cy="574068"/>
      </dsp:txXfrm>
    </dsp:sp>
    <dsp:sp modelId="{95527C01-0082-4F2F-9A34-3E2FED2D7B4E}">
      <dsp:nvSpPr>
        <dsp:cNvPr id="0" name=""/>
        <dsp:cNvSpPr/>
      </dsp:nvSpPr>
      <dsp:spPr>
        <a:xfrm>
          <a:off x="0" y="974327"/>
          <a:ext cx="5291469" cy="78275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Help managers optimize resources and ensuring quality, effectiveness, efficiency, and fairness. </a:t>
          </a:r>
        </a:p>
      </dsp:txBody>
      <dsp:txXfrm>
        <a:off x="38211" y="1012538"/>
        <a:ext cx="5215047" cy="7063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2E938-154F-404D-91BC-3F513AB0D5FB}">
      <dsp:nvSpPr>
        <dsp:cNvPr id="0" name=""/>
        <dsp:cNvSpPr/>
      </dsp:nvSpPr>
      <dsp:spPr>
        <a:xfrm>
          <a:off x="2023899" y="396010"/>
          <a:ext cx="3569562" cy="3569562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Health and Functional status</a:t>
          </a:r>
          <a:endParaRPr lang="en-US" sz="1600" kern="1200" dirty="0"/>
        </a:p>
      </dsp:txBody>
      <dsp:txXfrm>
        <a:off x="3853725" y="929320"/>
        <a:ext cx="1211101" cy="828648"/>
      </dsp:txXfrm>
    </dsp:sp>
    <dsp:sp modelId="{96C8EF49-19D4-4508-9EF9-EAFBEDAD1ED1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20520000"/>
            <a:gd name="adj2" fmla="val 32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Mental Health status and capacity</a:t>
          </a:r>
        </a:p>
      </dsp:txBody>
      <dsp:txXfrm>
        <a:off x="4345333" y="2040812"/>
        <a:ext cx="1062369" cy="896640"/>
      </dsp:txXfrm>
    </dsp:sp>
    <dsp:sp modelId="{E106075B-ACEB-4B04-8BD0-D3F096070235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3240000"/>
            <a:gd name="adj2" fmla="val 756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Living environment </a:t>
          </a:r>
        </a:p>
      </dsp:txBody>
      <dsp:txXfrm>
        <a:off x="3159729" y="3103182"/>
        <a:ext cx="1274843" cy="764906"/>
      </dsp:txXfrm>
    </dsp:sp>
    <dsp:sp modelId="{25A16745-7556-4BB3-B35B-B1F5E7522B77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7560000"/>
            <a:gd name="adj2" fmla="val 1188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Financial</a:t>
          </a:r>
        </a:p>
      </dsp:txBody>
      <dsp:txXfrm>
        <a:off x="2182349" y="2040812"/>
        <a:ext cx="1062369" cy="896640"/>
      </dsp:txXfrm>
    </dsp:sp>
    <dsp:sp modelId="{600A600F-09A8-4516-95C2-ED57AE1CBE1F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1188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Social</a:t>
          </a:r>
          <a:endParaRPr lang="en-US" sz="1600" kern="1200" dirty="0"/>
        </a:p>
      </dsp:txBody>
      <dsp:txXfrm>
        <a:off x="2532931" y="969943"/>
        <a:ext cx="1211101" cy="8286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36FB7-0E25-4FC7-B2FA-300602DE74B2}">
      <dsp:nvSpPr>
        <dsp:cNvPr id="0" name=""/>
        <dsp:cNvSpPr/>
      </dsp:nvSpPr>
      <dsp:spPr>
        <a:xfrm>
          <a:off x="2789449" y="1643106"/>
          <a:ext cx="1379774" cy="137977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Levels of Risk</a:t>
          </a:r>
          <a:endParaRPr lang="en-US" sz="2400" kern="1200" dirty="0"/>
        </a:p>
      </dsp:txBody>
      <dsp:txXfrm>
        <a:off x="2991512" y="1845169"/>
        <a:ext cx="975648" cy="975648"/>
      </dsp:txXfrm>
    </dsp:sp>
    <dsp:sp modelId="{FC2E5D1C-5AB9-45F0-8AD3-493CED770F0B}">
      <dsp:nvSpPr>
        <dsp:cNvPr id="0" name=""/>
        <dsp:cNvSpPr/>
      </dsp:nvSpPr>
      <dsp:spPr>
        <a:xfrm rot="12900000">
          <a:off x="1902510" y="1402289"/>
          <a:ext cx="1056883" cy="39323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58B51-6F75-4EAC-BFA9-ACBAFED324F0}">
      <dsp:nvSpPr>
        <dsp:cNvPr id="0" name=""/>
        <dsp:cNvSpPr/>
      </dsp:nvSpPr>
      <dsp:spPr>
        <a:xfrm>
          <a:off x="1342685" y="771491"/>
          <a:ext cx="1310785" cy="10486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u="sng" kern="1200" dirty="0" smtClean="0">
              <a:latin typeface="Bradley Hand ITC" pitchFamily="66" charset="0"/>
            </a:rPr>
            <a:t>S</a:t>
          </a:r>
          <a:r>
            <a:rPr lang="en-US" sz="3300" kern="1200" dirty="0" smtClean="0">
              <a:latin typeface="Bradley Hand ITC" pitchFamily="66" charset="0"/>
            </a:rPr>
            <a:t>oon</a:t>
          </a:r>
          <a:endParaRPr lang="en-US" sz="3300" kern="1200" dirty="0"/>
        </a:p>
      </dsp:txBody>
      <dsp:txXfrm>
        <a:off x="1373398" y="802204"/>
        <a:ext cx="1249359" cy="987202"/>
      </dsp:txXfrm>
    </dsp:sp>
    <dsp:sp modelId="{722C5E40-A5CF-42D8-884F-BF39BC48FC2C}">
      <dsp:nvSpPr>
        <dsp:cNvPr id="0" name=""/>
        <dsp:cNvSpPr/>
      </dsp:nvSpPr>
      <dsp:spPr>
        <a:xfrm rot="16200000">
          <a:off x="2950895" y="856535"/>
          <a:ext cx="1056883" cy="39323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FB760-EC7E-420D-B1B7-3B690DC19CA3}">
      <dsp:nvSpPr>
        <dsp:cNvPr id="0" name=""/>
        <dsp:cNvSpPr/>
      </dsp:nvSpPr>
      <dsp:spPr>
        <a:xfrm>
          <a:off x="2823944" y="396"/>
          <a:ext cx="1310785" cy="10486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u="sng" kern="1200" dirty="0" smtClean="0">
              <a:latin typeface="Bradley Hand ITC" pitchFamily="66" charset="0"/>
            </a:rPr>
            <a:t>S</a:t>
          </a:r>
          <a:r>
            <a:rPr lang="en-US" sz="3300" kern="1200" dirty="0" smtClean="0">
              <a:latin typeface="Bradley Hand ITC" pitchFamily="66" charset="0"/>
            </a:rPr>
            <a:t>evere</a:t>
          </a:r>
        </a:p>
      </dsp:txBody>
      <dsp:txXfrm>
        <a:off x="2854657" y="31109"/>
        <a:ext cx="1249359" cy="987202"/>
      </dsp:txXfrm>
    </dsp:sp>
    <dsp:sp modelId="{9C185F53-44C9-47DB-94DF-82CEEA0A3744}">
      <dsp:nvSpPr>
        <dsp:cNvPr id="0" name=""/>
        <dsp:cNvSpPr/>
      </dsp:nvSpPr>
      <dsp:spPr>
        <a:xfrm rot="19500000">
          <a:off x="3999279" y="1402289"/>
          <a:ext cx="1056883" cy="393235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0AFD9-A9CA-448B-8B76-C98869029756}">
      <dsp:nvSpPr>
        <dsp:cNvPr id="0" name=""/>
        <dsp:cNvSpPr/>
      </dsp:nvSpPr>
      <dsp:spPr>
        <a:xfrm>
          <a:off x="4305202" y="771491"/>
          <a:ext cx="1310785" cy="10486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u="sng" kern="1200" dirty="0" smtClean="0">
              <a:latin typeface="Bradley Hand ITC" pitchFamily="66" charset="0"/>
            </a:rPr>
            <a:t>S</a:t>
          </a:r>
          <a:r>
            <a:rPr lang="en-US" sz="4000" kern="1200" dirty="0" smtClean="0">
              <a:latin typeface="Bradley Hand ITC" pitchFamily="66" charset="0"/>
            </a:rPr>
            <a:t>ure</a:t>
          </a:r>
          <a:r>
            <a:rPr lang="en-US" sz="2900" kern="1200" dirty="0" smtClean="0">
              <a:latin typeface="Bradley Hand ITC" pitchFamily="66" charset="0"/>
            </a:rPr>
            <a:t> </a:t>
          </a:r>
          <a:r>
            <a:rPr lang="en-US" sz="1800" kern="1200" dirty="0" smtClean="0"/>
            <a:t>(likely)</a:t>
          </a:r>
        </a:p>
      </dsp:txBody>
      <dsp:txXfrm>
        <a:off x="4335915" y="802204"/>
        <a:ext cx="1249359" cy="98720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2E938-154F-404D-91BC-3F513AB0D5FB}">
      <dsp:nvSpPr>
        <dsp:cNvPr id="0" name=""/>
        <dsp:cNvSpPr/>
      </dsp:nvSpPr>
      <dsp:spPr>
        <a:xfrm>
          <a:off x="2060773" y="396010"/>
          <a:ext cx="3569562" cy="3569562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Health and Functional status</a:t>
          </a:r>
          <a:endParaRPr lang="en-US" sz="1600" kern="1200" dirty="0"/>
        </a:p>
      </dsp:txBody>
      <dsp:txXfrm>
        <a:off x="3890598" y="929320"/>
        <a:ext cx="1211101" cy="828648"/>
      </dsp:txXfrm>
    </dsp:sp>
    <dsp:sp modelId="{96C8EF49-19D4-4508-9EF9-EAFBEDAD1ED1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20520000"/>
            <a:gd name="adj2" fmla="val 32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Mental Health status and capacity</a:t>
          </a:r>
        </a:p>
      </dsp:txBody>
      <dsp:txXfrm>
        <a:off x="4345333" y="2040812"/>
        <a:ext cx="1062369" cy="896640"/>
      </dsp:txXfrm>
    </dsp:sp>
    <dsp:sp modelId="{E106075B-ACEB-4B04-8BD0-D3F096070235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3240000"/>
            <a:gd name="adj2" fmla="val 756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Living environment </a:t>
          </a:r>
        </a:p>
      </dsp:txBody>
      <dsp:txXfrm>
        <a:off x="3159729" y="3103182"/>
        <a:ext cx="1274843" cy="764906"/>
      </dsp:txXfrm>
    </dsp:sp>
    <dsp:sp modelId="{25A16745-7556-4BB3-B35B-B1F5E7522B77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7560000"/>
            <a:gd name="adj2" fmla="val 1188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Financial</a:t>
          </a:r>
        </a:p>
      </dsp:txBody>
      <dsp:txXfrm>
        <a:off x="2182349" y="2040812"/>
        <a:ext cx="1062369" cy="896640"/>
      </dsp:txXfrm>
    </dsp:sp>
    <dsp:sp modelId="{600A600F-09A8-4516-95C2-ED57AE1CBE1F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1188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Social</a:t>
          </a:r>
          <a:endParaRPr lang="en-US" sz="1600" kern="1200" dirty="0"/>
        </a:p>
      </dsp:txBody>
      <dsp:txXfrm>
        <a:off x="2532931" y="969943"/>
        <a:ext cx="1211101" cy="82864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D7EA9-37DB-4FE7-9054-D9E1C35871DC}">
      <dsp:nvSpPr>
        <dsp:cNvPr id="0" name=""/>
        <dsp:cNvSpPr/>
      </dsp:nvSpPr>
      <dsp:spPr>
        <a:xfrm>
          <a:off x="0" y="7370"/>
          <a:ext cx="5471652" cy="7637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Functional assessment tools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70705" y="7370"/>
        <a:ext cx="4300946" cy="763753"/>
      </dsp:txXfrm>
    </dsp:sp>
    <dsp:sp modelId="{E3E4F21C-DA64-4183-B488-503DCF60722A}">
      <dsp:nvSpPr>
        <dsp:cNvPr id="0" name=""/>
        <dsp:cNvSpPr/>
      </dsp:nvSpPr>
      <dsp:spPr>
        <a:xfrm>
          <a:off x="76375" y="76375"/>
          <a:ext cx="1094330" cy="6110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F48F7A-BC58-4E21-AB43-586A903AA264}">
      <dsp:nvSpPr>
        <dsp:cNvPr id="0" name=""/>
        <dsp:cNvSpPr/>
      </dsp:nvSpPr>
      <dsp:spPr>
        <a:xfrm>
          <a:off x="0" y="840128"/>
          <a:ext cx="5471652" cy="7637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Cognitive assessment tools</a:t>
          </a:r>
          <a:endParaRPr lang="en-US" sz="20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70705" y="840128"/>
        <a:ext cx="4300946" cy="763753"/>
      </dsp:txXfrm>
    </dsp:sp>
    <dsp:sp modelId="{582AF109-AF99-4C0F-9389-BE25DA5FD82F}">
      <dsp:nvSpPr>
        <dsp:cNvPr id="0" name=""/>
        <dsp:cNvSpPr/>
      </dsp:nvSpPr>
      <dsp:spPr>
        <a:xfrm>
          <a:off x="76375" y="916504"/>
          <a:ext cx="1094330" cy="6110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623067-F7DB-4769-B50E-0E941642CA2E}">
      <dsp:nvSpPr>
        <dsp:cNvPr id="0" name=""/>
        <dsp:cNvSpPr/>
      </dsp:nvSpPr>
      <dsp:spPr>
        <a:xfrm>
          <a:off x="0" y="1665509"/>
          <a:ext cx="5471652" cy="7637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Self Care tools</a:t>
          </a:r>
          <a:endParaRPr lang="en-US" sz="20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70705" y="1665509"/>
        <a:ext cx="4300946" cy="763753"/>
      </dsp:txXfrm>
    </dsp:sp>
    <dsp:sp modelId="{3DC76767-AC38-4EA3-8557-2D6A1C3F96D6}">
      <dsp:nvSpPr>
        <dsp:cNvPr id="0" name=""/>
        <dsp:cNvSpPr/>
      </dsp:nvSpPr>
      <dsp:spPr>
        <a:xfrm>
          <a:off x="76375" y="1756632"/>
          <a:ext cx="1094330" cy="6110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38DC12-D3BA-4E85-A741-3F0978078D5A}">
      <dsp:nvSpPr>
        <dsp:cNvPr id="0" name=""/>
        <dsp:cNvSpPr/>
      </dsp:nvSpPr>
      <dsp:spPr>
        <a:xfrm>
          <a:off x="0" y="2520386"/>
          <a:ext cx="5471652" cy="7637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Lethality assessment tools</a:t>
          </a:r>
          <a:endParaRPr lang="en-US" sz="2000" kern="1200" dirty="0" smtClean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70705" y="2520386"/>
        <a:ext cx="4300946" cy="763753"/>
      </dsp:txXfrm>
    </dsp:sp>
    <dsp:sp modelId="{52CF8472-C252-4EFA-A26F-6732DCB22988}">
      <dsp:nvSpPr>
        <dsp:cNvPr id="0" name=""/>
        <dsp:cNvSpPr/>
      </dsp:nvSpPr>
      <dsp:spPr>
        <a:xfrm>
          <a:off x="76375" y="2596761"/>
          <a:ext cx="1094330" cy="6110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596A5-ABA8-48DD-BE43-38E3E6B7DA7E}">
      <dsp:nvSpPr>
        <dsp:cNvPr id="0" name=""/>
        <dsp:cNvSpPr/>
      </dsp:nvSpPr>
      <dsp:spPr>
        <a:xfrm>
          <a:off x="0" y="3360515"/>
          <a:ext cx="5471652" cy="76375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Trauma assessments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170705" y="3360515"/>
        <a:ext cx="4300946" cy="763753"/>
      </dsp:txXfrm>
    </dsp:sp>
    <dsp:sp modelId="{EE995A97-D7F5-4BE8-B7F2-5AAF61EF007A}">
      <dsp:nvSpPr>
        <dsp:cNvPr id="0" name=""/>
        <dsp:cNvSpPr/>
      </dsp:nvSpPr>
      <dsp:spPr>
        <a:xfrm>
          <a:off x="76375" y="3436890"/>
          <a:ext cx="1094330" cy="6110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2E938-154F-404D-91BC-3F513AB0D5FB}">
      <dsp:nvSpPr>
        <dsp:cNvPr id="0" name=""/>
        <dsp:cNvSpPr/>
      </dsp:nvSpPr>
      <dsp:spPr>
        <a:xfrm>
          <a:off x="2060773" y="396010"/>
          <a:ext cx="3569562" cy="3569562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Health and Functional status</a:t>
          </a:r>
          <a:endParaRPr lang="en-US" sz="1600" kern="1200" dirty="0"/>
        </a:p>
      </dsp:txBody>
      <dsp:txXfrm>
        <a:off x="3890598" y="929320"/>
        <a:ext cx="1211101" cy="828648"/>
      </dsp:txXfrm>
    </dsp:sp>
    <dsp:sp modelId="{96C8EF49-19D4-4508-9EF9-EAFBEDAD1ED1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20520000"/>
            <a:gd name="adj2" fmla="val 32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Mental Health status and capacity</a:t>
          </a:r>
        </a:p>
      </dsp:txBody>
      <dsp:txXfrm>
        <a:off x="4345333" y="2040812"/>
        <a:ext cx="1062369" cy="896640"/>
      </dsp:txXfrm>
    </dsp:sp>
    <dsp:sp modelId="{E106075B-ACEB-4B04-8BD0-D3F096070235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3240000"/>
            <a:gd name="adj2" fmla="val 756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Living environment </a:t>
          </a:r>
        </a:p>
      </dsp:txBody>
      <dsp:txXfrm>
        <a:off x="3159729" y="3103182"/>
        <a:ext cx="1274843" cy="764906"/>
      </dsp:txXfrm>
    </dsp:sp>
    <dsp:sp modelId="{25A16745-7556-4BB3-B35B-B1F5E7522B77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7560000"/>
            <a:gd name="adj2" fmla="val 1188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Financial</a:t>
          </a:r>
        </a:p>
      </dsp:txBody>
      <dsp:txXfrm>
        <a:off x="2182349" y="2040812"/>
        <a:ext cx="1062369" cy="896640"/>
      </dsp:txXfrm>
    </dsp:sp>
    <dsp:sp modelId="{600A600F-09A8-4516-95C2-ED57AE1CBE1F}">
      <dsp:nvSpPr>
        <dsp:cNvPr id="0" name=""/>
        <dsp:cNvSpPr/>
      </dsp:nvSpPr>
      <dsp:spPr>
        <a:xfrm>
          <a:off x="2012369" y="426010"/>
          <a:ext cx="3569562" cy="3569562"/>
        </a:xfrm>
        <a:prstGeom prst="pie">
          <a:avLst>
            <a:gd name="adj1" fmla="val 1188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Social</a:t>
          </a:r>
          <a:endParaRPr lang="en-US" sz="1600" kern="1200" dirty="0"/>
        </a:p>
      </dsp:txBody>
      <dsp:txXfrm>
        <a:off x="2532931" y="969943"/>
        <a:ext cx="1211101" cy="82864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73904B-BDD5-4377-BAAC-66189BF8A537}">
      <dsp:nvSpPr>
        <dsp:cNvPr id="0" name=""/>
        <dsp:cNvSpPr/>
      </dsp:nvSpPr>
      <dsp:spPr>
        <a:xfrm>
          <a:off x="0" y="438150"/>
          <a:ext cx="1904999" cy="1143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Illness</a:t>
          </a:r>
          <a:endParaRPr lang="en-US" sz="2400" kern="1200" dirty="0"/>
        </a:p>
      </dsp:txBody>
      <dsp:txXfrm>
        <a:off x="0" y="438150"/>
        <a:ext cx="1904999" cy="1143000"/>
      </dsp:txXfrm>
    </dsp:sp>
    <dsp:sp modelId="{DAF62B01-480F-4EF2-8800-0B1329FD3AB9}">
      <dsp:nvSpPr>
        <dsp:cNvPr id="0" name=""/>
        <dsp:cNvSpPr/>
      </dsp:nvSpPr>
      <dsp:spPr>
        <a:xfrm>
          <a:off x="2095500" y="438150"/>
          <a:ext cx="1904999" cy="1143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Accidents</a:t>
          </a:r>
          <a:endParaRPr lang="en-US" sz="2400" kern="1200" dirty="0" smtClean="0"/>
        </a:p>
      </dsp:txBody>
      <dsp:txXfrm>
        <a:off x="2095500" y="438150"/>
        <a:ext cx="1904999" cy="1143000"/>
      </dsp:txXfrm>
    </dsp:sp>
    <dsp:sp modelId="{03DDA201-5F7F-4D32-A5BF-071F43A3EE15}">
      <dsp:nvSpPr>
        <dsp:cNvPr id="0" name=""/>
        <dsp:cNvSpPr/>
      </dsp:nvSpPr>
      <dsp:spPr>
        <a:xfrm>
          <a:off x="4191000" y="438150"/>
          <a:ext cx="1904999" cy="1143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smtClean="0"/>
            <a:t>Dependency</a:t>
          </a:r>
          <a:endParaRPr lang="en-US" sz="2400" kern="1200" dirty="0" smtClean="0"/>
        </a:p>
      </dsp:txBody>
      <dsp:txXfrm>
        <a:off x="4191000" y="438150"/>
        <a:ext cx="1904999" cy="1143000"/>
      </dsp:txXfrm>
    </dsp:sp>
    <dsp:sp modelId="{A83FBB93-2385-4569-BADC-C7AF0F55E71E}">
      <dsp:nvSpPr>
        <dsp:cNvPr id="0" name=""/>
        <dsp:cNvSpPr/>
      </dsp:nvSpPr>
      <dsp:spPr>
        <a:xfrm>
          <a:off x="1047750" y="1771650"/>
          <a:ext cx="1904999" cy="1143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Neglect</a:t>
          </a:r>
        </a:p>
      </dsp:txBody>
      <dsp:txXfrm>
        <a:off x="1047750" y="1771650"/>
        <a:ext cx="1904999" cy="1143000"/>
      </dsp:txXfrm>
    </dsp:sp>
    <dsp:sp modelId="{68BE5D0C-E042-4176-BE34-A6F5DD2091B4}">
      <dsp:nvSpPr>
        <dsp:cNvPr id="0" name=""/>
        <dsp:cNvSpPr/>
      </dsp:nvSpPr>
      <dsp:spPr>
        <a:xfrm>
          <a:off x="3143250" y="1771649"/>
          <a:ext cx="1904999" cy="1143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Abuse</a:t>
          </a:r>
          <a:endParaRPr lang="en-US" sz="2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143250" y="1771649"/>
        <a:ext cx="1904999" cy="11430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277323-3FC1-4142-94E1-2027E1E0E4FF}">
      <dsp:nvSpPr>
        <dsp:cNvPr id="0" name=""/>
        <dsp:cNvSpPr/>
      </dsp:nvSpPr>
      <dsp:spPr>
        <a:xfrm>
          <a:off x="817796" y="581"/>
          <a:ext cx="2005173" cy="12031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Identify safe contacts</a:t>
          </a:r>
          <a:endParaRPr lang="en-US" sz="1800" kern="1200" dirty="0"/>
        </a:p>
      </dsp:txBody>
      <dsp:txXfrm>
        <a:off x="817796" y="581"/>
        <a:ext cx="2005173" cy="1203103"/>
      </dsp:txXfrm>
    </dsp:sp>
    <dsp:sp modelId="{CB09F806-0DCD-45FC-B37D-13B5870B5E17}">
      <dsp:nvSpPr>
        <dsp:cNvPr id="0" name=""/>
        <dsp:cNvSpPr/>
      </dsp:nvSpPr>
      <dsp:spPr>
        <a:xfrm>
          <a:off x="3023486" y="581"/>
          <a:ext cx="2005173" cy="12031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Decide where to go in emergencies</a:t>
          </a:r>
        </a:p>
      </dsp:txBody>
      <dsp:txXfrm>
        <a:off x="3023486" y="581"/>
        <a:ext cx="2005173" cy="1203103"/>
      </dsp:txXfrm>
    </dsp:sp>
    <dsp:sp modelId="{2DB5D55B-0A25-4465-BD5F-23E1AC2A19D1}">
      <dsp:nvSpPr>
        <dsp:cNvPr id="0" name=""/>
        <dsp:cNvSpPr/>
      </dsp:nvSpPr>
      <dsp:spPr>
        <a:xfrm>
          <a:off x="5229177" y="581"/>
          <a:ext cx="2005173" cy="12031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Practice how to leave safely </a:t>
          </a:r>
          <a:endParaRPr lang="en-US" sz="1800" kern="1200" dirty="0" smtClean="0"/>
        </a:p>
      </dsp:txBody>
      <dsp:txXfrm>
        <a:off x="5229177" y="581"/>
        <a:ext cx="2005173" cy="1203103"/>
      </dsp:txXfrm>
    </dsp:sp>
    <dsp:sp modelId="{E75E7847-44CA-456D-8390-82A72FA2E9DF}">
      <dsp:nvSpPr>
        <dsp:cNvPr id="0" name=""/>
        <dsp:cNvSpPr/>
      </dsp:nvSpPr>
      <dsp:spPr>
        <a:xfrm>
          <a:off x="817796" y="1404203"/>
          <a:ext cx="2005173" cy="12031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Develop lists with phone numbers for emergency services</a:t>
          </a:r>
          <a:endParaRPr lang="en-US" sz="1800" kern="1200" dirty="0" smtClean="0"/>
        </a:p>
      </dsp:txBody>
      <dsp:txXfrm>
        <a:off x="817796" y="1404203"/>
        <a:ext cx="2005173" cy="1203103"/>
      </dsp:txXfrm>
    </dsp:sp>
    <dsp:sp modelId="{0E45A0D0-01A5-4BA1-8523-396989E18D07}">
      <dsp:nvSpPr>
        <dsp:cNvPr id="0" name=""/>
        <dsp:cNvSpPr/>
      </dsp:nvSpPr>
      <dsp:spPr>
        <a:xfrm>
          <a:off x="3023486" y="1404203"/>
          <a:ext cx="2005173" cy="12031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Pack a bag</a:t>
          </a:r>
          <a:endParaRPr lang="en-US" sz="1800" kern="1200" dirty="0" smtClean="0"/>
        </a:p>
      </dsp:txBody>
      <dsp:txXfrm>
        <a:off x="3023486" y="1404203"/>
        <a:ext cx="2005173" cy="1203103"/>
      </dsp:txXfrm>
    </dsp:sp>
    <dsp:sp modelId="{48363E9D-D353-43B0-AA1E-44739722898A}">
      <dsp:nvSpPr>
        <dsp:cNvPr id="0" name=""/>
        <dsp:cNvSpPr/>
      </dsp:nvSpPr>
      <dsp:spPr>
        <a:xfrm>
          <a:off x="5229177" y="1404203"/>
          <a:ext cx="2005173" cy="12031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Devise code words</a:t>
          </a:r>
          <a:endParaRPr lang="en-US" sz="1800" kern="1200" dirty="0" smtClean="0"/>
        </a:p>
      </dsp:txBody>
      <dsp:txXfrm>
        <a:off x="5229177" y="1404203"/>
        <a:ext cx="2005173" cy="1203103"/>
      </dsp:txXfrm>
    </dsp:sp>
    <dsp:sp modelId="{82AB81E8-0281-4571-8E01-3259B11D52DB}">
      <dsp:nvSpPr>
        <dsp:cNvPr id="0" name=""/>
        <dsp:cNvSpPr/>
      </dsp:nvSpPr>
      <dsp:spPr>
        <a:xfrm>
          <a:off x="3023486" y="2807824"/>
          <a:ext cx="2005173" cy="12031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Obtain consent to contact others</a:t>
          </a:r>
          <a:endParaRPr lang="en-US" sz="1800" kern="1200" dirty="0" smtClean="0"/>
        </a:p>
      </dsp:txBody>
      <dsp:txXfrm>
        <a:off x="3023486" y="2807824"/>
        <a:ext cx="2005173" cy="120310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8A3C8-973C-440E-A81C-BB6A4EF4EA3B}">
      <dsp:nvSpPr>
        <dsp:cNvPr id="0" name=""/>
        <dsp:cNvSpPr/>
      </dsp:nvSpPr>
      <dsp:spPr>
        <a:xfrm>
          <a:off x="1" y="856042"/>
          <a:ext cx="1749139" cy="174913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Low Capacity</a:t>
          </a:r>
          <a:endParaRPr lang="en-US" sz="2000" kern="1200" dirty="0"/>
        </a:p>
      </dsp:txBody>
      <dsp:txXfrm>
        <a:off x="256156" y="1112197"/>
        <a:ext cx="1236829" cy="1236829"/>
      </dsp:txXfrm>
    </dsp:sp>
    <dsp:sp modelId="{F4005770-86F8-461A-8383-7C58A25A66F7}">
      <dsp:nvSpPr>
        <dsp:cNvPr id="0" name=""/>
        <dsp:cNvSpPr/>
      </dsp:nvSpPr>
      <dsp:spPr>
        <a:xfrm>
          <a:off x="1891679" y="1221997"/>
          <a:ext cx="1014501" cy="1014501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026151" y="1609942"/>
        <a:ext cx="745557" cy="238611"/>
      </dsp:txXfrm>
    </dsp:sp>
    <dsp:sp modelId="{91C4154E-3051-4018-9699-AF50EC280CC8}">
      <dsp:nvSpPr>
        <dsp:cNvPr id="0" name=""/>
        <dsp:cNvSpPr/>
      </dsp:nvSpPr>
      <dsp:spPr>
        <a:xfrm>
          <a:off x="3048210" y="854678"/>
          <a:ext cx="1749139" cy="1749139"/>
        </a:xfrm>
        <a:prstGeom prst="ellips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High Risk</a:t>
          </a:r>
          <a:endParaRPr lang="en-US" sz="2000" kern="1200" dirty="0"/>
        </a:p>
      </dsp:txBody>
      <dsp:txXfrm>
        <a:off x="3304365" y="1110833"/>
        <a:ext cx="1236829" cy="1236829"/>
      </dsp:txXfrm>
    </dsp:sp>
    <dsp:sp modelId="{9C9C4FA2-184D-4CD9-A048-1D81FEC034EA}">
      <dsp:nvSpPr>
        <dsp:cNvPr id="0" name=""/>
        <dsp:cNvSpPr/>
      </dsp:nvSpPr>
      <dsp:spPr>
        <a:xfrm>
          <a:off x="4939380" y="1221997"/>
          <a:ext cx="1014501" cy="1014501"/>
        </a:xfrm>
        <a:prstGeom prst="mathEqual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500" kern="1200"/>
        </a:p>
      </dsp:txBody>
      <dsp:txXfrm>
        <a:off x="5073852" y="1430984"/>
        <a:ext cx="745557" cy="596527"/>
      </dsp:txXfrm>
    </dsp:sp>
    <dsp:sp modelId="{7754BF3D-798E-4331-A055-5871D3DC9D20}">
      <dsp:nvSpPr>
        <dsp:cNvPr id="0" name=""/>
        <dsp:cNvSpPr/>
      </dsp:nvSpPr>
      <dsp:spPr>
        <a:xfrm>
          <a:off x="6095911" y="746887"/>
          <a:ext cx="1980778" cy="1964721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Involuntary Intervention</a:t>
          </a:r>
          <a:endParaRPr lang="en-US" sz="2000" kern="1200" dirty="0"/>
        </a:p>
      </dsp:txBody>
      <dsp:txXfrm>
        <a:off x="6385989" y="1034614"/>
        <a:ext cx="1400622" cy="138926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8A3C8-973C-440E-A81C-BB6A4EF4EA3B}">
      <dsp:nvSpPr>
        <dsp:cNvPr id="0" name=""/>
        <dsp:cNvSpPr/>
      </dsp:nvSpPr>
      <dsp:spPr>
        <a:xfrm>
          <a:off x="533" y="901915"/>
          <a:ext cx="1831646" cy="18316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High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Capacity</a:t>
          </a:r>
          <a:endParaRPr lang="en-US" sz="2000" kern="1200" dirty="0"/>
        </a:p>
      </dsp:txBody>
      <dsp:txXfrm>
        <a:off x="268771" y="1170153"/>
        <a:ext cx="1295170" cy="1295170"/>
      </dsp:txXfrm>
    </dsp:sp>
    <dsp:sp modelId="{F4005770-86F8-461A-8383-7C58A25A66F7}">
      <dsp:nvSpPr>
        <dsp:cNvPr id="0" name=""/>
        <dsp:cNvSpPr/>
      </dsp:nvSpPr>
      <dsp:spPr>
        <a:xfrm>
          <a:off x="1980909" y="1286561"/>
          <a:ext cx="1062354" cy="1062354"/>
        </a:xfrm>
        <a:prstGeom prst="mathPlus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2121724" y="1692805"/>
        <a:ext cx="780724" cy="249866"/>
      </dsp:txXfrm>
    </dsp:sp>
    <dsp:sp modelId="{91C4154E-3051-4018-9699-AF50EC280CC8}">
      <dsp:nvSpPr>
        <dsp:cNvPr id="0" name=""/>
        <dsp:cNvSpPr/>
      </dsp:nvSpPr>
      <dsp:spPr>
        <a:xfrm>
          <a:off x="3191994" y="901915"/>
          <a:ext cx="1831646" cy="1831646"/>
        </a:xfrm>
        <a:prstGeom prst="ellipse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Any Level of Risk</a:t>
          </a:r>
          <a:endParaRPr lang="en-US" sz="2000" kern="1200" dirty="0"/>
        </a:p>
      </dsp:txBody>
      <dsp:txXfrm>
        <a:off x="3460232" y="1170153"/>
        <a:ext cx="1295170" cy="1295170"/>
      </dsp:txXfrm>
    </dsp:sp>
    <dsp:sp modelId="{9C9C4FA2-184D-4CD9-A048-1D81FEC034EA}">
      <dsp:nvSpPr>
        <dsp:cNvPr id="0" name=""/>
        <dsp:cNvSpPr/>
      </dsp:nvSpPr>
      <dsp:spPr>
        <a:xfrm>
          <a:off x="5172370" y="1286561"/>
          <a:ext cx="1062354" cy="1062354"/>
        </a:xfrm>
        <a:prstGeom prst="mathEqual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700" kern="1200"/>
        </a:p>
      </dsp:txBody>
      <dsp:txXfrm>
        <a:off x="5313185" y="1505406"/>
        <a:ext cx="780724" cy="624664"/>
      </dsp:txXfrm>
    </dsp:sp>
    <dsp:sp modelId="{7754BF3D-798E-4331-A055-5871D3DC9D20}">
      <dsp:nvSpPr>
        <dsp:cNvPr id="0" name=""/>
        <dsp:cNvSpPr/>
      </dsp:nvSpPr>
      <dsp:spPr>
        <a:xfrm>
          <a:off x="6383454" y="789040"/>
          <a:ext cx="2074211" cy="2057396"/>
        </a:xfrm>
        <a:prstGeom prst="ellipse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/>
            <a:t>No Intervention without consent</a:t>
          </a:r>
          <a:endParaRPr lang="en-US" sz="2000" kern="1200" dirty="0"/>
        </a:p>
      </dsp:txBody>
      <dsp:txXfrm>
        <a:off x="6687215" y="1090339"/>
        <a:ext cx="1466689" cy="145479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F8A3C8-973C-440E-A81C-BB6A4EF4EA3B}">
      <dsp:nvSpPr>
        <dsp:cNvPr id="0" name=""/>
        <dsp:cNvSpPr/>
      </dsp:nvSpPr>
      <dsp:spPr>
        <a:xfrm>
          <a:off x="82559" y="781678"/>
          <a:ext cx="1874519" cy="18536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Capacity</a:t>
          </a:r>
          <a:endParaRPr lang="en-US" sz="2000" kern="1200" dirty="0"/>
        </a:p>
      </dsp:txBody>
      <dsp:txXfrm>
        <a:off x="357076" y="1053139"/>
        <a:ext cx="1325485" cy="1310728"/>
      </dsp:txXfrm>
    </dsp:sp>
    <dsp:sp modelId="{F4005770-86F8-461A-8383-7C58A25A66F7}">
      <dsp:nvSpPr>
        <dsp:cNvPr id="0" name=""/>
        <dsp:cNvSpPr/>
      </dsp:nvSpPr>
      <dsp:spPr>
        <a:xfrm>
          <a:off x="2019400" y="1203127"/>
          <a:ext cx="1024028" cy="1024028"/>
        </a:xfrm>
        <a:prstGeom prst="mathPlus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155135" y="1594715"/>
        <a:ext cx="752558" cy="240852"/>
      </dsp:txXfrm>
    </dsp:sp>
    <dsp:sp modelId="{91C4154E-3051-4018-9699-AF50EC280CC8}">
      <dsp:nvSpPr>
        <dsp:cNvPr id="0" name=""/>
        <dsp:cNvSpPr/>
      </dsp:nvSpPr>
      <dsp:spPr>
        <a:xfrm>
          <a:off x="3188819" y="808365"/>
          <a:ext cx="1765566" cy="17655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Any Level of Risk</a:t>
          </a:r>
          <a:endParaRPr lang="en-US" sz="2000" kern="1200" dirty="0"/>
        </a:p>
      </dsp:txBody>
      <dsp:txXfrm>
        <a:off x="3447380" y="1066926"/>
        <a:ext cx="1248444" cy="1248444"/>
      </dsp:txXfrm>
    </dsp:sp>
    <dsp:sp modelId="{9C9C4FA2-184D-4CD9-A048-1D81FEC034EA}">
      <dsp:nvSpPr>
        <dsp:cNvPr id="0" name=""/>
        <dsp:cNvSpPr/>
      </dsp:nvSpPr>
      <dsp:spPr>
        <a:xfrm>
          <a:off x="5068292" y="1143661"/>
          <a:ext cx="1024028" cy="1024028"/>
        </a:xfrm>
        <a:prstGeom prst="notchedRight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800" kern="1200"/>
        </a:p>
      </dsp:txBody>
      <dsp:txXfrm>
        <a:off x="5324299" y="1399668"/>
        <a:ext cx="512014" cy="512014"/>
      </dsp:txXfrm>
    </dsp:sp>
    <dsp:sp modelId="{7754BF3D-798E-4331-A055-5871D3DC9D20}">
      <dsp:nvSpPr>
        <dsp:cNvPr id="0" name=""/>
        <dsp:cNvSpPr/>
      </dsp:nvSpPr>
      <dsp:spPr>
        <a:xfrm>
          <a:off x="6265142" y="700550"/>
          <a:ext cx="2189514" cy="198119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Risk Determines Intervention</a:t>
          </a:r>
          <a:endParaRPr lang="en-US" sz="2000" kern="1200" dirty="0"/>
        </a:p>
      </dsp:txBody>
      <dsp:txXfrm>
        <a:off x="6585789" y="990689"/>
        <a:ext cx="1548220" cy="14009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0CC6F-01DD-41D1-B229-969A9A325597}">
      <dsp:nvSpPr>
        <dsp:cNvPr id="0" name=""/>
        <dsp:cNvSpPr/>
      </dsp:nvSpPr>
      <dsp:spPr>
        <a:xfrm>
          <a:off x="0" y="0"/>
          <a:ext cx="7086599" cy="5996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During initial phone contact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477283" y="0"/>
        <a:ext cx="5609315" cy="599638"/>
      </dsp:txXfrm>
    </dsp:sp>
    <dsp:sp modelId="{6B2E6059-5E57-42C4-853A-B0CDAF8D04A8}">
      <dsp:nvSpPr>
        <dsp:cNvPr id="0" name=""/>
        <dsp:cNvSpPr/>
      </dsp:nvSpPr>
      <dsp:spPr>
        <a:xfrm>
          <a:off x="431932" y="60913"/>
          <a:ext cx="751760" cy="47971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85B224-AFA9-400D-B814-A7DA5E9A329B}">
      <dsp:nvSpPr>
        <dsp:cNvPr id="0" name=""/>
        <dsp:cNvSpPr/>
      </dsp:nvSpPr>
      <dsp:spPr>
        <a:xfrm>
          <a:off x="0" y="666690"/>
          <a:ext cx="7086599" cy="5996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After first face to face interview</a:t>
          </a:r>
        </a:p>
      </dsp:txBody>
      <dsp:txXfrm>
        <a:off x="1477283" y="666690"/>
        <a:ext cx="5609315" cy="599638"/>
      </dsp:txXfrm>
    </dsp:sp>
    <dsp:sp modelId="{E0C81C1F-74B5-4D3F-80CB-C0AD1816E65D}">
      <dsp:nvSpPr>
        <dsp:cNvPr id="0" name=""/>
        <dsp:cNvSpPr/>
      </dsp:nvSpPr>
      <dsp:spPr>
        <a:xfrm>
          <a:off x="431932" y="730988"/>
          <a:ext cx="751760" cy="47971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7010A6-1BBE-4E23-82CF-2C5E50C6CFB1}">
      <dsp:nvSpPr>
        <dsp:cNvPr id="0" name=""/>
        <dsp:cNvSpPr/>
      </dsp:nvSpPr>
      <dsp:spPr>
        <a:xfrm>
          <a:off x="0" y="1319205"/>
          <a:ext cx="7086599" cy="5996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At substantiation</a:t>
          </a:r>
        </a:p>
      </dsp:txBody>
      <dsp:txXfrm>
        <a:off x="1477283" y="1319205"/>
        <a:ext cx="5609315" cy="599638"/>
      </dsp:txXfrm>
    </dsp:sp>
    <dsp:sp modelId="{2BE9A253-E471-45AA-AC8D-B21A32BAEF46}">
      <dsp:nvSpPr>
        <dsp:cNvPr id="0" name=""/>
        <dsp:cNvSpPr/>
      </dsp:nvSpPr>
      <dsp:spPr>
        <a:xfrm>
          <a:off x="431932" y="1401063"/>
          <a:ext cx="751760" cy="43592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E33915-3B50-4E67-ACBA-7212435E723C}">
      <dsp:nvSpPr>
        <dsp:cNvPr id="0" name=""/>
        <dsp:cNvSpPr/>
      </dsp:nvSpPr>
      <dsp:spPr>
        <a:xfrm>
          <a:off x="0" y="1978808"/>
          <a:ext cx="7086599" cy="5996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During the early stages of case planning </a:t>
          </a:r>
        </a:p>
      </dsp:txBody>
      <dsp:txXfrm>
        <a:off x="1477283" y="1978808"/>
        <a:ext cx="5609315" cy="599638"/>
      </dsp:txXfrm>
    </dsp:sp>
    <dsp:sp modelId="{32805FAD-C437-47B3-961A-258594505B67}">
      <dsp:nvSpPr>
        <dsp:cNvPr id="0" name=""/>
        <dsp:cNvSpPr/>
      </dsp:nvSpPr>
      <dsp:spPr>
        <a:xfrm>
          <a:off x="411877" y="2071133"/>
          <a:ext cx="830138" cy="48226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E774D-C131-41AD-8DBE-F09B7EC9DA33}">
      <dsp:nvSpPr>
        <dsp:cNvPr id="0" name=""/>
        <dsp:cNvSpPr/>
      </dsp:nvSpPr>
      <dsp:spPr>
        <a:xfrm>
          <a:off x="0" y="2619372"/>
          <a:ext cx="7086599" cy="5996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Periodically to identify changes and new needs</a:t>
          </a:r>
        </a:p>
      </dsp:txBody>
      <dsp:txXfrm>
        <a:off x="1477283" y="2619372"/>
        <a:ext cx="5609315" cy="599638"/>
      </dsp:txXfrm>
    </dsp:sp>
    <dsp:sp modelId="{B904EF24-CD09-4F2E-BDAC-AB8ED64453D3}">
      <dsp:nvSpPr>
        <dsp:cNvPr id="0" name=""/>
        <dsp:cNvSpPr/>
      </dsp:nvSpPr>
      <dsp:spPr>
        <a:xfrm>
          <a:off x="411877" y="2680289"/>
          <a:ext cx="830138" cy="47971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5EEB91-8686-4C48-B656-B14C57DCD602}">
      <dsp:nvSpPr>
        <dsp:cNvPr id="0" name=""/>
        <dsp:cNvSpPr/>
      </dsp:nvSpPr>
      <dsp:spPr>
        <a:xfrm>
          <a:off x="0" y="3298013"/>
          <a:ext cx="7086599" cy="59963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At case closure</a:t>
          </a:r>
          <a:endParaRPr lang="en-US" sz="20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477283" y="3298013"/>
        <a:ext cx="5609315" cy="599638"/>
      </dsp:txXfrm>
    </dsp:sp>
    <dsp:sp modelId="{C37DAB86-DBE9-41FF-BEE4-A7DF1EF17897}">
      <dsp:nvSpPr>
        <dsp:cNvPr id="0" name=""/>
        <dsp:cNvSpPr/>
      </dsp:nvSpPr>
      <dsp:spPr>
        <a:xfrm>
          <a:off x="411877" y="3350364"/>
          <a:ext cx="830138" cy="49493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36FB7-0E25-4FC7-B2FA-300602DE74B2}">
      <dsp:nvSpPr>
        <dsp:cNvPr id="0" name=""/>
        <dsp:cNvSpPr/>
      </dsp:nvSpPr>
      <dsp:spPr>
        <a:xfrm>
          <a:off x="2661556" y="1538362"/>
          <a:ext cx="1291782" cy="129178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Levels of Risk</a:t>
          </a:r>
          <a:endParaRPr lang="en-US" sz="2200" kern="1200" dirty="0"/>
        </a:p>
      </dsp:txBody>
      <dsp:txXfrm>
        <a:off x="2850733" y="1727539"/>
        <a:ext cx="913428" cy="913428"/>
      </dsp:txXfrm>
    </dsp:sp>
    <dsp:sp modelId="{FC2E5D1C-5AB9-45F0-8AD3-493CED770F0B}">
      <dsp:nvSpPr>
        <dsp:cNvPr id="0" name=""/>
        <dsp:cNvSpPr/>
      </dsp:nvSpPr>
      <dsp:spPr>
        <a:xfrm rot="12900000">
          <a:off x="1831238" y="1312922"/>
          <a:ext cx="989421" cy="36815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58B51-6F75-4EAC-BFA9-ACBAFED324F0}">
      <dsp:nvSpPr>
        <dsp:cNvPr id="0" name=""/>
        <dsp:cNvSpPr/>
      </dsp:nvSpPr>
      <dsp:spPr>
        <a:xfrm>
          <a:off x="1307109" y="722369"/>
          <a:ext cx="1227192" cy="9817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u="sng" kern="1200" dirty="0" smtClean="0">
              <a:latin typeface="Bradley Hand ITC" pitchFamily="66" charset="0"/>
            </a:rPr>
            <a:t>S</a:t>
          </a:r>
          <a:r>
            <a:rPr lang="en-US" sz="3100" kern="1200" dirty="0" smtClean="0">
              <a:latin typeface="Bradley Hand ITC" pitchFamily="66" charset="0"/>
            </a:rPr>
            <a:t>oon</a:t>
          </a:r>
          <a:endParaRPr lang="en-US" sz="3100" kern="1200" dirty="0"/>
        </a:p>
      </dsp:txBody>
      <dsp:txXfrm>
        <a:off x="1335864" y="751124"/>
        <a:ext cx="1169682" cy="924244"/>
      </dsp:txXfrm>
    </dsp:sp>
    <dsp:sp modelId="{722C5E40-A5CF-42D8-884F-BF39BC48FC2C}">
      <dsp:nvSpPr>
        <dsp:cNvPr id="0" name=""/>
        <dsp:cNvSpPr/>
      </dsp:nvSpPr>
      <dsp:spPr>
        <a:xfrm rot="16200000">
          <a:off x="2812736" y="801987"/>
          <a:ext cx="989421" cy="36815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FB760-EC7E-420D-B1B7-3B690DC19CA3}">
      <dsp:nvSpPr>
        <dsp:cNvPr id="0" name=""/>
        <dsp:cNvSpPr/>
      </dsp:nvSpPr>
      <dsp:spPr>
        <a:xfrm>
          <a:off x="2693850" y="478"/>
          <a:ext cx="1227192" cy="9817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55" tIns="59055" rIns="59055" bIns="5905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b="1" u="sng" kern="1200" dirty="0" smtClean="0">
              <a:latin typeface="Bradley Hand ITC" pitchFamily="66" charset="0"/>
            </a:rPr>
            <a:t>S</a:t>
          </a:r>
          <a:r>
            <a:rPr lang="en-US" sz="3100" kern="1200" dirty="0" smtClean="0">
              <a:latin typeface="Bradley Hand ITC" pitchFamily="66" charset="0"/>
            </a:rPr>
            <a:t>evere</a:t>
          </a:r>
        </a:p>
      </dsp:txBody>
      <dsp:txXfrm>
        <a:off x="2722605" y="29233"/>
        <a:ext cx="1169682" cy="924244"/>
      </dsp:txXfrm>
    </dsp:sp>
    <dsp:sp modelId="{9C185F53-44C9-47DB-94DF-82CEEA0A3744}">
      <dsp:nvSpPr>
        <dsp:cNvPr id="0" name=""/>
        <dsp:cNvSpPr/>
      </dsp:nvSpPr>
      <dsp:spPr>
        <a:xfrm rot="19500000">
          <a:off x="3794233" y="1312922"/>
          <a:ext cx="989421" cy="368157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0AFD9-A9CA-448B-8B76-C98869029756}">
      <dsp:nvSpPr>
        <dsp:cNvPr id="0" name=""/>
        <dsp:cNvSpPr/>
      </dsp:nvSpPr>
      <dsp:spPr>
        <a:xfrm>
          <a:off x="3993430" y="723017"/>
          <a:ext cx="1401515" cy="9804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u="sng" kern="1200" dirty="0" smtClean="0">
              <a:latin typeface="Bradley Hand ITC" pitchFamily="66" charset="0"/>
            </a:rPr>
            <a:t>S</a:t>
          </a:r>
          <a:r>
            <a:rPr lang="en-US" sz="4000" kern="1200" dirty="0" smtClean="0">
              <a:latin typeface="Bradley Hand ITC" pitchFamily="66" charset="0"/>
            </a:rPr>
            <a:t>ure</a:t>
          </a:r>
          <a:r>
            <a:rPr lang="en-US" sz="2900" kern="1200" dirty="0" smtClean="0">
              <a:latin typeface="Bradley Hand ITC" pitchFamily="66" charset="0"/>
            </a:rPr>
            <a:t> </a:t>
          </a:r>
          <a:r>
            <a:rPr lang="en-US" sz="1800" kern="1200" dirty="0" smtClean="0"/>
            <a:t>(likely)</a:t>
          </a:r>
        </a:p>
      </dsp:txBody>
      <dsp:txXfrm>
        <a:off x="4022147" y="751734"/>
        <a:ext cx="1344081" cy="9230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4F1EB-B2EC-43BA-A58A-995FBCC46802}">
      <dsp:nvSpPr>
        <dsp:cNvPr id="0" name=""/>
        <dsp:cNvSpPr/>
      </dsp:nvSpPr>
      <dsp:spPr>
        <a:xfrm>
          <a:off x="414138" y="0"/>
          <a:ext cx="4693565" cy="424002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DAC26-B2D9-4A6A-9E60-DA465062311B}">
      <dsp:nvSpPr>
        <dsp:cNvPr id="0" name=""/>
        <dsp:cNvSpPr/>
      </dsp:nvSpPr>
      <dsp:spPr>
        <a:xfrm>
          <a:off x="5931" y="1272008"/>
          <a:ext cx="1777342" cy="169601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317500" dir="9000000" rotWithShape="0">
            <a:srgbClr val="1A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Initial assessments and emergencies</a:t>
          </a:r>
          <a:endParaRPr lang="en-US" sz="1600" kern="1200" dirty="0"/>
        </a:p>
      </dsp:txBody>
      <dsp:txXfrm>
        <a:off x="88723" y="1354800"/>
        <a:ext cx="1611758" cy="1530427"/>
      </dsp:txXfrm>
    </dsp:sp>
    <dsp:sp modelId="{72E9D5F5-8294-44A6-B98E-DE1722898C34}">
      <dsp:nvSpPr>
        <dsp:cNvPr id="0" name=""/>
        <dsp:cNvSpPr/>
      </dsp:nvSpPr>
      <dsp:spPr>
        <a:xfrm>
          <a:off x="1872249" y="1272008"/>
          <a:ext cx="1777342" cy="1696011"/>
        </a:xfrm>
        <a:prstGeom prst="roundRect">
          <a:avLst/>
        </a:prstGeom>
        <a:solidFill>
          <a:schemeClr val="accent2">
            <a:hueOff val="0"/>
            <a:satOff val="0"/>
            <a:lum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304800" dir="9000000" rotWithShape="0">
            <a:srgbClr val="1A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Case planning </a:t>
          </a:r>
        </a:p>
      </dsp:txBody>
      <dsp:txXfrm>
        <a:off x="1955041" y="1354800"/>
        <a:ext cx="1611758" cy="1530427"/>
      </dsp:txXfrm>
    </dsp:sp>
    <dsp:sp modelId="{9EF70810-CB74-49A7-8C75-CE1524957A09}">
      <dsp:nvSpPr>
        <dsp:cNvPr id="0" name=""/>
        <dsp:cNvSpPr/>
      </dsp:nvSpPr>
      <dsp:spPr>
        <a:xfrm>
          <a:off x="3738567" y="1272008"/>
          <a:ext cx="1777342" cy="169601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317500" dir="9000000" rotWithShape="0">
            <a:srgbClr val="1A0000">
              <a:alpha val="35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Reassessments and case closure</a:t>
          </a:r>
          <a:endParaRPr lang="en-US" sz="1600" kern="1200" dirty="0"/>
        </a:p>
      </dsp:txBody>
      <dsp:txXfrm>
        <a:off x="3821359" y="1354800"/>
        <a:ext cx="1611758" cy="15304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36FB7-0E25-4FC7-B2FA-300602DE74B2}">
      <dsp:nvSpPr>
        <dsp:cNvPr id="0" name=""/>
        <dsp:cNvSpPr/>
      </dsp:nvSpPr>
      <dsp:spPr>
        <a:xfrm>
          <a:off x="3242675" y="1584084"/>
          <a:ext cx="1328968" cy="132896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Levels of Risk</a:t>
          </a:r>
          <a:endParaRPr lang="en-US" sz="2300" kern="1200" dirty="0"/>
        </a:p>
      </dsp:txBody>
      <dsp:txXfrm>
        <a:off x="3437298" y="1778707"/>
        <a:ext cx="939722" cy="939722"/>
      </dsp:txXfrm>
    </dsp:sp>
    <dsp:sp modelId="{FC2E5D1C-5AB9-45F0-8AD3-493CED770F0B}">
      <dsp:nvSpPr>
        <dsp:cNvPr id="0" name=""/>
        <dsp:cNvSpPr/>
      </dsp:nvSpPr>
      <dsp:spPr>
        <a:xfrm rot="12900000">
          <a:off x="2386953" y="1351652"/>
          <a:ext cx="1019473" cy="378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358B51-6F75-4EAC-BFA9-ACBAFED324F0}">
      <dsp:nvSpPr>
        <dsp:cNvPr id="0" name=""/>
        <dsp:cNvSpPr/>
      </dsp:nvSpPr>
      <dsp:spPr>
        <a:xfrm>
          <a:off x="1847878" y="743649"/>
          <a:ext cx="1262520" cy="10100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u="sng" kern="1200" dirty="0" smtClean="0">
              <a:latin typeface="Bradley Hand ITC" pitchFamily="66" charset="0"/>
            </a:rPr>
            <a:t>S</a:t>
          </a:r>
          <a:r>
            <a:rPr lang="en-US" sz="3200" kern="1200" dirty="0" smtClean="0">
              <a:latin typeface="Bradley Hand ITC" pitchFamily="66" charset="0"/>
            </a:rPr>
            <a:t>oon</a:t>
          </a:r>
          <a:endParaRPr lang="en-US" sz="3200" kern="1200" dirty="0"/>
        </a:p>
      </dsp:txBody>
      <dsp:txXfrm>
        <a:off x="1877460" y="773231"/>
        <a:ext cx="1203356" cy="950852"/>
      </dsp:txXfrm>
    </dsp:sp>
    <dsp:sp modelId="{722C5E40-A5CF-42D8-884F-BF39BC48FC2C}">
      <dsp:nvSpPr>
        <dsp:cNvPr id="0" name=""/>
        <dsp:cNvSpPr/>
      </dsp:nvSpPr>
      <dsp:spPr>
        <a:xfrm rot="16200000">
          <a:off x="3429926" y="861921"/>
          <a:ext cx="954466" cy="378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CFB760-EC7E-420D-B1B7-3B690DC19CA3}">
      <dsp:nvSpPr>
        <dsp:cNvPr id="0" name=""/>
        <dsp:cNvSpPr/>
      </dsp:nvSpPr>
      <dsp:spPr>
        <a:xfrm>
          <a:off x="3275899" y="69058"/>
          <a:ext cx="1262520" cy="10100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u="sng" kern="1200" dirty="0" smtClean="0">
              <a:latin typeface="Bradley Hand ITC" pitchFamily="66" charset="0"/>
            </a:rPr>
            <a:t>S</a:t>
          </a:r>
          <a:r>
            <a:rPr lang="en-US" sz="3200" kern="1200" dirty="0" smtClean="0">
              <a:latin typeface="Bradley Hand ITC" pitchFamily="66" charset="0"/>
            </a:rPr>
            <a:t>evere</a:t>
          </a:r>
        </a:p>
      </dsp:txBody>
      <dsp:txXfrm>
        <a:off x="3305481" y="98640"/>
        <a:ext cx="1203356" cy="950852"/>
      </dsp:txXfrm>
    </dsp:sp>
    <dsp:sp modelId="{9C185F53-44C9-47DB-94DF-82CEEA0A3744}">
      <dsp:nvSpPr>
        <dsp:cNvPr id="0" name=""/>
        <dsp:cNvSpPr/>
      </dsp:nvSpPr>
      <dsp:spPr>
        <a:xfrm rot="19500000">
          <a:off x="4407892" y="1351652"/>
          <a:ext cx="1019473" cy="37875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0AFD9-A9CA-448B-8B76-C98869029756}">
      <dsp:nvSpPr>
        <dsp:cNvPr id="0" name=""/>
        <dsp:cNvSpPr/>
      </dsp:nvSpPr>
      <dsp:spPr>
        <a:xfrm>
          <a:off x="4703921" y="743649"/>
          <a:ext cx="1262520" cy="10100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u="sng" kern="1200" dirty="0" smtClean="0">
              <a:latin typeface="Bradley Hand ITC" pitchFamily="66" charset="0"/>
            </a:rPr>
            <a:t>S</a:t>
          </a:r>
          <a:r>
            <a:rPr lang="en-US" sz="4000" kern="1200" dirty="0" smtClean="0">
              <a:latin typeface="Bradley Hand ITC" pitchFamily="66" charset="0"/>
            </a:rPr>
            <a:t>ure</a:t>
          </a:r>
          <a:r>
            <a:rPr lang="en-US" sz="2900" kern="1200" dirty="0" smtClean="0">
              <a:latin typeface="Bradley Hand ITC" pitchFamily="66" charset="0"/>
            </a:rPr>
            <a:t> </a:t>
          </a:r>
          <a:r>
            <a:rPr lang="en-US" sz="1800" kern="1200" dirty="0" smtClean="0"/>
            <a:t>(likely)</a:t>
          </a:r>
        </a:p>
      </dsp:txBody>
      <dsp:txXfrm>
        <a:off x="4733503" y="773231"/>
        <a:ext cx="1203356" cy="9508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7C4D3A-397A-4CAD-8C2A-97A57B0B248C}">
      <dsp:nvSpPr>
        <dsp:cNvPr id="0" name=""/>
        <dsp:cNvSpPr/>
      </dsp:nvSpPr>
      <dsp:spPr>
        <a:xfrm rot="16200000">
          <a:off x="7326" y="246649"/>
          <a:ext cx="3643769" cy="36437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Risk Indicators – observable signs that you can see or hear that indicate risk may be present.</a:t>
          </a:r>
          <a:endParaRPr lang="en-US" sz="2400" kern="1200" dirty="0"/>
        </a:p>
      </dsp:txBody>
      <dsp:txXfrm rot="5400000">
        <a:off x="7326" y="246649"/>
        <a:ext cx="3643769" cy="3643769"/>
      </dsp:txXfrm>
    </dsp:sp>
    <dsp:sp modelId="{91E1FC8B-F970-4529-8D6B-48B0561A67E0}">
      <dsp:nvSpPr>
        <dsp:cNvPr id="0" name=""/>
        <dsp:cNvSpPr/>
      </dsp:nvSpPr>
      <dsp:spPr>
        <a:xfrm rot="5400000">
          <a:off x="3847999" y="239964"/>
          <a:ext cx="3643769" cy="364376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Risk Factors – conditions which put a person at risk of harm. Increases likelihood of that abuse or neglect has or will occur.</a:t>
          </a:r>
          <a:endParaRPr lang="en-US" sz="2400" kern="1200" dirty="0"/>
        </a:p>
      </dsp:txBody>
      <dsp:txXfrm rot="-5400000">
        <a:off x="3847999" y="239964"/>
        <a:ext cx="3643769" cy="36437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10786-23B6-4BC3-BB29-683FCA048345}">
      <dsp:nvSpPr>
        <dsp:cNvPr id="0" name=""/>
        <dsp:cNvSpPr/>
      </dsp:nvSpPr>
      <dsp:spPr>
        <a:xfrm>
          <a:off x="0" y="13133"/>
          <a:ext cx="4690730" cy="12354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Physical </a:t>
          </a:r>
          <a:endParaRPr lang="en-US" sz="2400" kern="1200" dirty="0"/>
        </a:p>
      </dsp:txBody>
      <dsp:txXfrm>
        <a:off x="1061694" y="13133"/>
        <a:ext cx="3629035" cy="1235481"/>
      </dsp:txXfrm>
    </dsp:sp>
    <dsp:sp modelId="{2A1DB4FD-9738-422E-853B-E3FC29D6FDA2}">
      <dsp:nvSpPr>
        <dsp:cNvPr id="0" name=""/>
        <dsp:cNvSpPr/>
      </dsp:nvSpPr>
      <dsp:spPr>
        <a:xfrm>
          <a:off x="123548" y="123548"/>
          <a:ext cx="938146" cy="9883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86B420-355E-40E4-97B1-FB8736F83A49}">
      <dsp:nvSpPr>
        <dsp:cNvPr id="0" name=""/>
        <dsp:cNvSpPr/>
      </dsp:nvSpPr>
      <dsp:spPr>
        <a:xfrm>
          <a:off x="0" y="1344858"/>
          <a:ext cx="4690730" cy="12354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Behavioral</a:t>
          </a:r>
        </a:p>
      </dsp:txBody>
      <dsp:txXfrm>
        <a:off x="1061694" y="1344858"/>
        <a:ext cx="3629035" cy="1235481"/>
      </dsp:txXfrm>
    </dsp:sp>
    <dsp:sp modelId="{71997FE9-9F54-4DEB-AEA4-9DBB8E0E18E4}">
      <dsp:nvSpPr>
        <dsp:cNvPr id="0" name=""/>
        <dsp:cNvSpPr/>
      </dsp:nvSpPr>
      <dsp:spPr>
        <a:xfrm>
          <a:off x="123548" y="1482577"/>
          <a:ext cx="938146" cy="9883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0E16E-D4E2-44E5-A1DB-6A5CB780D02C}">
      <dsp:nvSpPr>
        <dsp:cNvPr id="0" name=""/>
        <dsp:cNvSpPr/>
      </dsp:nvSpPr>
      <dsp:spPr>
        <a:xfrm>
          <a:off x="0" y="2718058"/>
          <a:ext cx="4690730" cy="123548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Environmental</a:t>
          </a:r>
          <a:endParaRPr lang="en-US" sz="2400" kern="1200" dirty="0"/>
        </a:p>
      </dsp:txBody>
      <dsp:txXfrm>
        <a:off x="1061694" y="2718058"/>
        <a:ext cx="3629035" cy="1235481"/>
      </dsp:txXfrm>
    </dsp:sp>
    <dsp:sp modelId="{BC84B0B6-3AED-4122-9FF7-F18B5B991AA2}">
      <dsp:nvSpPr>
        <dsp:cNvPr id="0" name=""/>
        <dsp:cNvSpPr/>
      </dsp:nvSpPr>
      <dsp:spPr>
        <a:xfrm>
          <a:off x="123548" y="2841606"/>
          <a:ext cx="938146" cy="9883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82E938-154F-404D-91BC-3F513AB0D5FB}">
      <dsp:nvSpPr>
        <dsp:cNvPr id="0" name=""/>
        <dsp:cNvSpPr/>
      </dsp:nvSpPr>
      <dsp:spPr>
        <a:xfrm>
          <a:off x="2060224" y="404985"/>
          <a:ext cx="3695345" cy="3695345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Health and Functional status</a:t>
          </a:r>
          <a:endParaRPr lang="en-US" sz="1600" kern="1200" dirty="0"/>
        </a:p>
      </dsp:txBody>
      <dsp:txXfrm>
        <a:off x="3954528" y="957087"/>
        <a:ext cx="1253777" cy="857848"/>
      </dsp:txXfrm>
    </dsp:sp>
    <dsp:sp modelId="{96C8EF49-19D4-4508-9EF9-EAFBEDAD1ED1}">
      <dsp:nvSpPr>
        <dsp:cNvPr id="0" name=""/>
        <dsp:cNvSpPr/>
      </dsp:nvSpPr>
      <dsp:spPr>
        <a:xfrm>
          <a:off x="2054607" y="412909"/>
          <a:ext cx="3695345" cy="3695345"/>
        </a:xfrm>
        <a:prstGeom prst="pie">
          <a:avLst>
            <a:gd name="adj1" fmla="val 20520000"/>
            <a:gd name="adj2" fmla="val 32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Mental Health status and capacity</a:t>
          </a:r>
        </a:p>
      </dsp:txBody>
      <dsp:txXfrm>
        <a:off x="4469779" y="2084613"/>
        <a:ext cx="1099805" cy="928235"/>
      </dsp:txXfrm>
    </dsp:sp>
    <dsp:sp modelId="{E106075B-ACEB-4B04-8BD0-D3F096070235}">
      <dsp:nvSpPr>
        <dsp:cNvPr id="0" name=""/>
        <dsp:cNvSpPr/>
      </dsp:nvSpPr>
      <dsp:spPr>
        <a:xfrm>
          <a:off x="2054607" y="412909"/>
          <a:ext cx="3695345" cy="3695345"/>
        </a:xfrm>
        <a:prstGeom prst="pie">
          <a:avLst>
            <a:gd name="adj1" fmla="val 3240000"/>
            <a:gd name="adj2" fmla="val 756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Living environment </a:t>
          </a:r>
        </a:p>
      </dsp:txBody>
      <dsp:txXfrm>
        <a:off x="3242397" y="3184418"/>
        <a:ext cx="1319766" cy="791859"/>
      </dsp:txXfrm>
    </dsp:sp>
    <dsp:sp modelId="{25A16745-7556-4BB3-B35B-B1F5E7522B77}">
      <dsp:nvSpPr>
        <dsp:cNvPr id="0" name=""/>
        <dsp:cNvSpPr/>
      </dsp:nvSpPr>
      <dsp:spPr>
        <a:xfrm>
          <a:off x="2088050" y="356684"/>
          <a:ext cx="3727716" cy="3807795"/>
        </a:xfrm>
        <a:prstGeom prst="pie">
          <a:avLst>
            <a:gd name="adj1" fmla="val 7560000"/>
            <a:gd name="adj2" fmla="val 1188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Financial</a:t>
          </a:r>
        </a:p>
      </dsp:txBody>
      <dsp:txXfrm>
        <a:off x="2265560" y="2079258"/>
        <a:ext cx="1109439" cy="956481"/>
      </dsp:txXfrm>
    </dsp:sp>
    <dsp:sp modelId="{600A600F-09A8-4516-95C2-ED57AE1CBE1F}">
      <dsp:nvSpPr>
        <dsp:cNvPr id="0" name=""/>
        <dsp:cNvSpPr/>
      </dsp:nvSpPr>
      <dsp:spPr>
        <a:xfrm>
          <a:off x="2054607" y="412909"/>
          <a:ext cx="3695345" cy="3695345"/>
        </a:xfrm>
        <a:prstGeom prst="pie">
          <a:avLst>
            <a:gd name="adj1" fmla="val 1188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Social</a:t>
          </a:r>
          <a:endParaRPr lang="en-US" sz="1600" kern="1200" dirty="0"/>
        </a:p>
      </dsp:txBody>
      <dsp:txXfrm>
        <a:off x="2593512" y="976009"/>
        <a:ext cx="1253777" cy="8578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90D17-30AB-444F-98DD-622734D327B2}">
      <dsp:nvSpPr>
        <dsp:cNvPr id="0" name=""/>
        <dsp:cNvSpPr/>
      </dsp:nvSpPr>
      <dsp:spPr>
        <a:xfrm>
          <a:off x="725" y="446763"/>
          <a:ext cx="2829594" cy="16977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Client's strengths, resiliency, and  motivation</a:t>
          </a:r>
          <a:endParaRPr lang="en-US" sz="2800" kern="1200" dirty="0"/>
        </a:p>
      </dsp:txBody>
      <dsp:txXfrm>
        <a:off x="725" y="446763"/>
        <a:ext cx="2829594" cy="1697756"/>
      </dsp:txXfrm>
    </dsp:sp>
    <dsp:sp modelId="{F244A771-7C5B-4523-ADB9-A90AF10F236D}">
      <dsp:nvSpPr>
        <dsp:cNvPr id="0" name=""/>
        <dsp:cNvSpPr/>
      </dsp:nvSpPr>
      <dsp:spPr>
        <a:xfrm>
          <a:off x="3113279" y="446763"/>
          <a:ext cx="2829594" cy="16977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Interpersonal relationships </a:t>
          </a:r>
        </a:p>
      </dsp:txBody>
      <dsp:txXfrm>
        <a:off x="3113279" y="446763"/>
        <a:ext cx="2829594" cy="1697756"/>
      </dsp:txXfrm>
    </dsp:sp>
    <dsp:sp modelId="{70B7A97A-EC4E-4CA4-8872-AC17BDDC04D2}">
      <dsp:nvSpPr>
        <dsp:cNvPr id="0" name=""/>
        <dsp:cNvSpPr/>
      </dsp:nvSpPr>
      <dsp:spPr>
        <a:xfrm>
          <a:off x="1557002" y="2427479"/>
          <a:ext cx="2829594" cy="169775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Support networks</a:t>
          </a:r>
          <a:endParaRPr lang="en-US" sz="2800" kern="1200" dirty="0"/>
        </a:p>
      </dsp:txBody>
      <dsp:txXfrm>
        <a:off x="1557002" y="2427479"/>
        <a:ext cx="2829594" cy="1697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63" y="1162050"/>
            <a:ext cx="5575200" cy="3136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" name="Google Shape;47;p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</p:txBody>
      </p:sp>
      <p:sp>
        <p:nvSpPr>
          <p:cNvPr id="48" name="Google Shape;48;p4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0876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169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87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5852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646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6070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8708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896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9992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4790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5015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08091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917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8927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62073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12600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0481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7482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6335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126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0652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6571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0451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9048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68998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8356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73610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63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357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9842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70262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44565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1737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9914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1605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7087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581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680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268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 baseline="0">
                <a:solidFill>
                  <a:srgbClr val="655A57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</p:spTree>
    <p:custDataLst>
      <p:tags r:id="rId1"/>
    </p:custData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" preserve="1" userDrawn="1">
  <p:cSld name="1_Blank 1 1 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/>
          <p:nvPr/>
        </p:nvSpPr>
        <p:spPr>
          <a:xfrm>
            <a:off x="5265419" y="137000"/>
            <a:ext cx="3754055" cy="4883700"/>
          </a:xfrm>
          <a:prstGeom prst="rect">
            <a:avLst/>
          </a:prstGeom>
          <a:solidFill>
            <a:srgbClr val="EB95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88554"/>
              </a:solidFill>
            </a:endParaRPr>
          </a:p>
        </p:txBody>
      </p:sp>
      <p:sp>
        <p:nvSpPr>
          <p:cNvPr id="4" name="Google Shape;35;p8"/>
          <p:cNvSpPr txBox="1">
            <a:spLocks noGrp="1"/>
          </p:cNvSpPr>
          <p:nvPr>
            <p:ph type="title"/>
          </p:nvPr>
        </p:nvSpPr>
        <p:spPr>
          <a:xfrm>
            <a:off x="478594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502275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6935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/>
          <p:nvPr/>
        </p:nvSpPr>
        <p:spPr>
          <a:xfrm>
            <a:off x="148925" y="137000"/>
            <a:ext cx="3760135" cy="4883700"/>
          </a:xfrm>
          <a:prstGeom prst="rect">
            <a:avLst/>
          </a:prstGeom>
          <a:solidFill>
            <a:srgbClr val="009E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5;p8"/>
          <p:cNvSpPr txBox="1">
            <a:spLocks noGrp="1"/>
          </p:cNvSpPr>
          <p:nvPr>
            <p:ph type="title"/>
          </p:nvPr>
        </p:nvSpPr>
        <p:spPr>
          <a:xfrm>
            <a:off x="4272927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18460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 preserve="1" userDrawn="1">
  <p:cSld name="1_Blank 1 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148925" y="137000"/>
            <a:ext cx="3744895" cy="4883700"/>
          </a:xfrm>
          <a:prstGeom prst="rect">
            <a:avLst/>
          </a:prstGeom>
          <a:solidFill>
            <a:srgbClr val="948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88554"/>
              </a:solidFill>
            </a:endParaRPr>
          </a:p>
        </p:txBody>
      </p:sp>
      <p:sp>
        <p:nvSpPr>
          <p:cNvPr id="4" name="Google Shape;35;p8"/>
          <p:cNvSpPr txBox="1">
            <a:spLocks noGrp="1"/>
          </p:cNvSpPr>
          <p:nvPr>
            <p:ph type="title"/>
          </p:nvPr>
        </p:nvSpPr>
        <p:spPr>
          <a:xfrm>
            <a:off x="4272927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18460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1357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130625" y="137000"/>
            <a:ext cx="8886900" cy="4883700"/>
          </a:xfrm>
          <a:prstGeom prst="rect">
            <a:avLst/>
          </a:prstGeom>
          <a:solidFill>
            <a:srgbClr val="EB95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473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130625" y="137000"/>
            <a:ext cx="8886900" cy="4883700"/>
          </a:xfrm>
          <a:prstGeom prst="rect">
            <a:avLst/>
          </a:prstGeom>
          <a:solidFill>
            <a:srgbClr val="8866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3741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130625" y="137000"/>
            <a:ext cx="8886900" cy="4883700"/>
          </a:xfrm>
          <a:prstGeom prst="rect">
            <a:avLst/>
          </a:prstGeom>
          <a:solidFill>
            <a:srgbClr val="948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7156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130625" y="137000"/>
            <a:ext cx="8886900" cy="4883700"/>
          </a:xfrm>
          <a:prstGeom prst="rect">
            <a:avLst/>
          </a:prstGeom>
          <a:solidFill>
            <a:srgbClr val="CEC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607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 baseline="0">
                <a:solidFill>
                  <a:srgbClr val="655A57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9429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</a:t>
            </a:r>
            <a:r>
              <a:rPr lang="en-US" dirty="0" err="1"/>
              <a:t>Museo</a:t>
            </a:r>
            <a:r>
              <a:rPr lang="en-US" dirty="0"/>
              <a:t> 300 20pt</a:t>
            </a:r>
            <a:endParaRPr dirty="0"/>
          </a:p>
        </p:txBody>
      </p:sp>
      <p:sp>
        <p:nvSpPr>
          <p:cNvPr id="10" name="Google Shape;15;p3"/>
          <p:cNvSpPr/>
          <p:nvPr userDrawn="1"/>
        </p:nvSpPr>
        <p:spPr>
          <a:xfrm>
            <a:off x="6477712" y="137000"/>
            <a:ext cx="2539962" cy="652039"/>
          </a:xfrm>
          <a:prstGeom prst="rect">
            <a:avLst/>
          </a:prstGeom>
          <a:solidFill>
            <a:srgbClr val="D2C5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67" y="242374"/>
            <a:ext cx="1149405" cy="439839"/>
          </a:xfrm>
          <a:prstGeom prst="rect">
            <a:avLst/>
          </a:prstGeom>
        </p:spPr>
      </p:pic>
      <p:sp>
        <p:nvSpPr>
          <p:cNvPr id="12" name="Google Shape;16;p3"/>
          <p:cNvSpPr/>
          <p:nvPr userDrawn="1"/>
        </p:nvSpPr>
        <p:spPr>
          <a:xfrm>
            <a:off x="5738304" y="137000"/>
            <a:ext cx="1410056" cy="652039"/>
          </a:xfrm>
          <a:prstGeom prst="rect">
            <a:avLst/>
          </a:prstGeom>
          <a:solidFill>
            <a:srgbClr val="958640">
              <a:alpha val="23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98D2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33393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5;p3"/>
          <p:cNvSpPr/>
          <p:nvPr userDrawn="1"/>
        </p:nvSpPr>
        <p:spPr>
          <a:xfrm>
            <a:off x="6477712" y="137000"/>
            <a:ext cx="2539962" cy="652039"/>
          </a:xfrm>
          <a:prstGeom prst="rect">
            <a:avLst/>
          </a:prstGeom>
          <a:solidFill>
            <a:srgbClr val="009FA1">
              <a:alpha val="75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67" y="242374"/>
            <a:ext cx="1149405" cy="439839"/>
          </a:xfrm>
          <a:prstGeom prst="rect">
            <a:avLst/>
          </a:prstGeom>
        </p:spPr>
      </p:pic>
      <p:sp>
        <p:nvSpPr>
          <p:cNvPr id="12" name="Google Shape;16;p3"/>
          <p:cNvSpPr/>
          <p:nvPr userDrawn="1"/>
        </p:nvSpPr>
        <p:spPr>
          <a:xfrm>
            <a:off x="5738304" y="137000"/>
            <a:ext cx="1410056" cy="652039"/>
          </a:xfrm>
          <a:prstGeom prst="rect">
            <a:avLst/>
          </a:prstGeom>
          <a:solidFill>
            <a:srgbClr val="006E6D">
              <a:alpha val="23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98D2D"/>
              </a:solidFill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 baseline="0">
                <a:solidFill>
                  <a:srgbClr val="006E6D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9429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i="0" u="none" strike="noStrike" cap="none" baseline="0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</a:t>
            </a:r>
            <a:r>
              <a:rPr lang="en-US" dirty="0" err="1"/>
              <a:t>Museo</a:t>
            </a:r>
            <a:r>
              <a:rPr lang="en-US" dirty="0"/>
              <a:t> 300 20pt</a:t>
            </a:r>
            <a:endParaRPr dirty="0"/>
          </a:p>
        </p:txBody>
      </p:sp>
    </p:spTree>
    <p:custDataLst>
      <p:tags r:id="rId1"/>
    </p:custData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5;p3"/>
          <p:cNvSpPr/>
          <p:nvPr userDrawn="1"/>
        </p:nvSpPr>
        <p:spPr>
          <a:xfrm>
            <a:off x="6477712" y="137000"/>
            <a:ext cx="2539962" cy="652039"/>
          </a:xfrm>
          <a:prstGeom prst="rect">
            <a:avLst/>
          </a:prstGeom>
          <a:solidFill>
            <a:srgbClr val="8866AC">
              <a:alpha val="9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67" y="242374"/>
            <a:ext cx="1149405" cy="439839"/>
          </a:xfrm>
          <a:prstGeom prst="rect">
            <a:avLst/>
          </a:prstGeom>
        </p:spPr>
      </p:pic>
      <p:sp>
        <p:nvSpPr>
          <p:cNvPr id="12" name="Google Shape;16;p3"/>
          <p:cNvSpPr/>
          <p:nvPr userDrawn="1"/>
        </p:nvSpPr>
        <p:spPr>
          <a:xfrm>
            <a:off x="5738304" y="137000"/>
            <a:ext cx="1410056" cy="652039"/>
          </a:xfrm>
          <a:prstGeom prst="rect">
            <a:avLst/>
          </a:prstGeom>
          <a:solidFill>
            <a:srgbClr val="402E68">
              <a:alpha val="23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98D2D"/>
              </a:solidFill>
            </a:endParaRPr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>
                <a:solidFill>
                  <a:srgbClr val="8866AC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9429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i="0" u="none" strike="noStrike" cap="none" baseline="0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20pt </a:t>
            </a:r>
            <a:r>
              <a:rPr lang="en-US" dirty="0" err="1"/>
              <a:t>Museo</a:t>
            </a:r>
            <a:r>
              <a:rPr lang="en-US" dirty="0"/>
              <a:t> 300</a:t>
            </a:r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50281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 baseline="0">
                <a:solidFill>
                  <a:srgbClr val="EB9540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9429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</a:t>
            </a:r>
            <a:r>
              <a:rPr lang="en-US" dirty="0" err="1"/>
              <a:t>Museo</a:t>
            </a:r>
            <a:r>
              <a:rPr lang="en-US" dirty="0"/>
              <a:t> 300 20pt</a:t>
            </a:r>
            <a:endParaRPr dirty="0"/>
          </a:p>
        </p:txBody>
      </p:sp>
      <p:sp>
        <p:nvSpPr>
          <p:cNvPr id="10" name="Google Shape;15;p3"/>
          <p:cNvSpPr/>
          <p:nvPr userDrawn="1"/>
        </p:nvSpPr>
        <p:spPr>
          <a:xfrm>
            <a:off x="6477712" y="137000"/>
            <a:ext cx="2539962" cy="652039"/>
          </a:xfrm>
          <a:prstGeom prst="rect">
            <a:avLst/>
          </a:prstGeom>
          <a:solidFill>
            <a:srgbClr val="EB9540">
              <a:alpha val="93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67" y="242374"/>
            <a:ext cx="1149405" cy="439839"/>
          </a:xfrm>
          <a:prstGeom prst="rect">
            <a:avLst/>
          </a:prstGeom>
        </p:spPr>
      </p:pic>
      <p:sp>
        <p:nvSpPr>
          <p:cNvPr id="12" name="Google Shape;16;p3"/>
          <p:cNvSpPr/>
          <p:nvPr userDrawn="1"/>
        </p:nvSpPr>
        <p:spPr>
          <a:xfrm>
            <a:off x="5738304" y="137000"/>
            <a:ext cx="1410056" cy="652039"/>
          </a:xfrm>
          <a:prstGeom prst="rect">
            <a:avLst/>
          </a:prstGeom>
          <a:solidFill>
            <a:srgbClr val="D07700">
              <a:alpha val="31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98D2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49544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1_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168850" y="42303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400" i="0" u="none" strike="noStrike" cap="none" baseline="0">
                <a:solidFill>
                  <a:srgbClr val="655A57"/>
                </a:solidFill>
                <a:latin typeface="Museo Sans 500" panose="02000000000000000000" pitchFamily="2" charset="0"/>
                <a:ea typeface="Museo Sans 500" panose="02000000000000000000" pitchFamily="2" charset="0"/>
                <a:cs typeface="Museo Sans 500" panose="02000000000000000000" pitchFamily="2" charset="0"/>
                <a:sym typeface="Trebuchet MS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>
              <a:spcBef>
                <a:spcPts val="0"/>
              </a:spcBef>
              <a:spcAft>
                <a:spcPts val="0"/>
              </a:spcAft>
              <a:buClr>
                <a:srgbClr val="045054"/>
              </a:buClr>
              <a:buSzPts val="2600"/>
              <a:buFont typeface="Trebuchet MS"/>
              <a:buNone/>
              <a:defRPr sz="2600">
                <a:solidFill>
                  <a:srgbClr val="045054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title 24pt</a:t>
            </a:r>
            <a:endParaRPr dirty="0"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 hasCustomPrompt="1"/>
          </p:nvPr>
        </p:nvSpPr>
        <p:spPr>
          <a:xfrm>
            <a:off x="457200" y="942975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/>
              <a:t>Click to add </a:t>
            </a:r>
            <a:r>
              <a:rPr lang="en-US" dirty="0" err="1"/>
              <a:t>Museo</a:t>
            </a:r>
            <a:r>
              <a:rPr lang="en-US" dirty="0"/>
              <a:t> 300 20pt</a:t>
            </a:r>
            <a:endParaRPr dirty="0"/>
          </a:p>
        </p:txBody>
      </p:sp>
      <p:sp>
        <p:nvSpPr>
          <p:cNvPr id="10" name="Google Shape;15;p3"/>
          <p:cNvSpPr/>
          <p:nvPr userDrawn="1"/>
        </p:nvSpPr>
        <p:spPr>
          <a:xfrm>
            <a:off x="6477712" y="137000"/>
            <a:ext cx="2539962" cy="652039"/>
          </a:xfrm>
          <a:prstGeom prst="rect">
            <a:avLst/>
          </a:prstGeom>
          <a:solidFill>
            <a:srgbClr val="9487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167" y="242374"/>
            <a:ext cx="1149405" cy="439839"/>
          </a:xfrm>
          <a:prstGeom prst="rect">
            <a:avLst/>
          </a:prstGeom>
        </p:spPr>
      </p:pic>
      <p:sp>
        <p:nvSpPr>
          <p:cNvPr id="12" name="Google Shape;16;p3"/>
          <p:cNvSpPr/>
          <p:nvPr userDrawn="1"/>
        </p:nvSpPr>
        <p:spPr>
          <a:xfrm>
            <a:off x="5738304" y="137000"/>
            <a:ext cx="1410056" cy="652039"/>
          </a:xfrm>
          <a:prstGeom prst="rect">
            <a:avLst/>
          </a:prstGeom>
          <a:solidFill>
            <a:srgbClr val="4E4540">
              <a:alpha val="24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98D2D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9514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5285677" y="137000"/>
            <a:ext cx="3731997" cy="4883700"/>
          </a:xfrm>
          <a:prstGeom prst="rect">
            <a:avLst/>
          </a:prstGeom>
          <a:solidFill>
            <a:srgbClr val="009E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35;p8"/>
          <p:cNvSpPr txBox="1">
            <a:spLocks noGrp="1"/>
          </p:cNvSpPr>
          <p:nvPr>
            <p:ph type="title"/>
          </p:nvPr>
        </p:nvSpPr>
        <p:spPr>
          <a:xfrm>
            <a:off x="478594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502275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300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33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1_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5285677" y="137000"/>
            <a:ext cx="3731997" cy="4883700"/>
          </a:xfrm>
          <a:prstGeom prst="rect">
            <a:avLst/>
          </a:prstGeom>
          <a:solidFill>
            <a:srgbClr val="8A7E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35;p8"/>
          <p:cNvSpPr txBox="1">
            <a:spLocks noGrp="1"/>
          </p:cNvSpPr>
          <p:nvPr>
            <p:ph type="title"/>
          </p:nvPr>
        </p:nvSpPr>
        <p:spPr>
          <a:xfrm>
            <a:off x="478594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502275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2818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31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 1" userDrawn="1">
  <p:cSld name="BLANK_1_1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/>
          <p:nvPr/>
        </p:nvSpPr>
        <p:spPr>
          <a:xfrm>
            <a:off x="5265419" y="137000"/>
            <a:ext cx="3754055" cy="48837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88554"/>
              </a:solidFill>
            </a:endParaRPr>
          </a:p>
        </p:txBody>
      </p:sp>
      <p:sp>
        <p:nvSpPr>
          <p:cNvPr id="4" name="Google Shape;35;p8"/>
          <p:cNvSpPr txBox="1">
            <a:spLocks noGrp="1"/>
          </p:cNvSpPr>
          <p:nvPr>
            <p:ph type="title"/>
          </p:nvPr>
        </p:nvSpPr>
        <p:spPr>
          <a:xfrm>
            <a:off x="478594" y="1614995"/>
            <a:ext cx="4316100" cy="1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Trebuchet MS"/>
              <a:buNone/>
              <a:defRPr sz="360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None/>
              <a:defRPr sz="1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502275" y="358775"/>
            <a:ext cx="3421063" cy="3771900"/>
          </a:xfrm>
          <a:prstGeom prst="rect">
            <a:avLst/>
          </a:prstGeom>
        </p:spPr>
        <p:txBody>
          <a:bodyPr/>
          <a:lstStyle>
            <a:lvl1pPr>
              <a:defRPr sz="2400" baseline="0">
                <a:solidFill>
                  <a:schemeClr val="bg1"/>
                </a:solidFill>
                <a:latin typeface="Museo Sans 300" panose="02000000000000000000" pitchFamily="50" charset="0"/>
              </a:defRPr>
            </a:lvl1pPr>
          </a:lstStyle>
          <a:p>
            <a:pPr lvl="0"/>
            <a:r>
              <a:rPr lang="en-US" dirty="0"/>
              <a:t>Add messaging or images here</a:t>
            </a:r>
          </a:p>
        </p:txBody>
      </p:sp>
    </p:spTree>
    <p:custDataLst>
      <p:tags r:id="rId1"/>
    </p:custData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9"/>
    </p:custDataLst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6" r:id="rId2"/>
    <p:sldLayoutId id="2147483649" r:id="rId3"/>
    <p:sldLayoutId id="2147483663" r:id="rId4"/>
    <p:sldLayoutId id="2147483664" r:id="rId5"/>
    <p:sldLayoutId id="2147483665" r:id="rId6"/>
    <p:sldLayoutId id="2147483662" r:id="rId7"/>
    <p:sldLayoutId id="2147483660" r:id="rId8"/>
    <p:sldLayoutId id="2147483656" r:id="rId9"/>
    <p:sldLayoutId id="2147483661" r:id="rId10"/>
    <p:sldLayoutId id="2147483653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58" r:id="rId17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10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9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12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3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notesSlide" Target="../notesSlides/notesSlide16.xml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notesSlide" Target="../notesSlides/notesSlide17.xml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notesSlide" Target="../notesSlides/notesSlide18.xml"/><Relationship Id="rId7" Type="http://schemas.openxmlformats.org/officeDocument/2006/relationships/diagramColors" Target="../diagrams/colors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notesSlide" Target="../notesSlides/notesSlide24.xml"/><Relationship Id="rId7" Type="http://schemas.openxmlformats.org/officeDocument/2006/relationships/diagramColors" Target="../diagrams/colors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notesSlide" Target="../notesSlides/notesSlide26.xml"/><Relationship Id="rId7" Type="http://schemas.openxmlformats.org/officeDocument/2006/relationships/diagramColors" Target="../diagrams/colors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5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7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notesSlide" Target="../notesSlides/notesSlide30.xml"/><Relationship Id="rId7" Type="http://schemas.openxmlformats.org/officeDocument/2006/relationships/diagramColors" Target="../diagrams/colors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notesSlide" Target="../notesSlides/notesSlide31.xml"/><Relationship Id="rId7" Type="http://schemas.openxmlformats.org/officeDocument/2006/relationships/diagramColors" Target="../diagrams/colors1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4" Type="http://schemas.openxmlformats.org/officeDocument/2006/relationships/image" Target="../media/image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3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4" Type="http://schemas.openxmlformats.org/officeDocument/2006/relationships/image" Target="../media/image3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4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upload.wikimedia.org/wikipedia/commons/c/c5/Red_flag_waving.svg" TargetMode="Externa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40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Relationship Id="rId4" Type="http://schemas.openxmlformats.org/officeDocument/2006/relationships/image" Target="../media/image5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8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6125" y="4221699"/>
            <a:ext cx="8895412" cy="816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26125" y="3964265"/>
            <a:ext cx="8895412" cy="1056770"/>
          </a:xfrm>
          <a:prstGeom prst="rect">
            <a:avLst/>
          </a:prstGeom>
          <a:solidFill>
            <a:srgbClr val="CEC3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20240" rtlCol="0" anchor="ctr"/>
          <a:lstStyle/>
          <a:p>
            <a:pPr algn="ctr"/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Creating experiences that transform the heart, mind and practice.</a:t>
            </a:r>
          </a:p>
        </p:txBody>
      </p:sp>
      <p:sp>
        <p:nvSpPr>
          <p:cNvPr id="10" name="Google Shape;50;p13"/>
          <p:cNvSpPr txBox="1">
            <a:spLocks noGrp="1"/>
          </p:cNvSpPr>
          <p:nvPr>
            <p:ph type="title"/>
          </p:nvPr>
        </p:nvSpPr>
        <p:spPr>
          <a:xfrm>
            <a:off x="561844" y="2274441"/>
            <a:ext cx="8036745" cy="16727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solidFill>
                  <a:srgbClr val="6351A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Risk Assessment of Victims of Older Adults</a:t>
            </a:r>
            <a:endParaRPr sz="3200" dirty="0">
              <a:solidFill>
                <a:srgbClr val="6351A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Google Shape;5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511" y="3799672"/>
            <a:ext cx="8895412" cy="164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398E6A-7F10-44A7-82A8-DACC0DF2D5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184"/>
          <a:stretch/>
        </p:blipFill>
        <p:spPr>
          <a:xfrm>
            <a:off x="393109" y="4168719"/>
            <a:ext cx="1580969" cy="614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3" y="470302"/>
            <a:ext cx="2744438" cy="10056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88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100" dirty="0">
                <a:latin typeface="Verdana" panose="020B0604030504040204" pitchFamily="34" charset="0"/>
                <a:ea typeface="Verdana" panose="020B0604030504040204" pitchFamily="34" charset="0"/>
              </a:rPr>
              <a:t>Phases of Risk </a:t>
            </a:r>
            <a:r>
              <a:rPr lang="en-US" spc="100" dirty="0" smtClean="0">
                <a:latin typeface="Verdana" panose="020B0604030504040204" pitchFamily="34" charset="0"/>
                <a:ea typeface="Verdana" panose="020B0604030504040204" pitchFamily="34" charset="0"/>
              </a:rPr>
              <a:t>Assessment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>
          <a:xfrm>
            <a:off x="411125" y="666603"/>
            <a:ext cx="7907079" cy="333389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latin typeface="Trebuchet MS" panose="020B060302020202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3962787"/>
              </p:ext>
            </p:extLst>
          </p:nvPr>
        </p:nvGraphicFramePr>
        <p:xfrm>
          <a:off x="411125" y="899703"/>
          <a:ext cx="5521842" cy="4240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 descr="dreamstime_3977171.jpg"/>
          <p:cNvPicPr>
            <a:picLocks noChangeAspect="1"/>
          </p:cNvPicPr>
          <p:nvPr/>
        </p:nvPicPr>
        <p:blipFill>
          <a:blip r:embed="rId9" cstate="print"/>
          <a:srcRect l="49167" r="23333"/>
          <a:stretch>
            <a:fillRect/>
          </a:stretch>
        </p:blipFill>
        <p:spPr>
          <a:xfrm>
            <a:off x="7225724" y="1091609"/>
            <a:ext cx="1415002" cy="38590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427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Phase 1: Initial Assessment and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Emergencies 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>
          <a:xfrm>
            <a:off x="168850" y="1020946"/>
            <a:ext cx="8229600" cy="3880465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Helps workers decide:</a:t>
            </a:r>
          </a:p>
          <a:p>
            <a:pPr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Whether/how quickly to investigate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Immediate danger? (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soon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Consequences if delayed? (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severe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is the reporter calling now?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client able to understand/make 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decisions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at risk?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What, if any, immediate measures are needed?</a:t>
            </a:r>
          </a:p>
          <a:p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the likelihood that they will be harmed without intervention? (</a:t>
            </a: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sure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0" indent="0">
              <a:buNone/>
            </a:pPr>
            <a:endParaRPr lang="en-US" sz="1800" dirty="0">
              <a:latin typeface="Trebuchet MS" panose="020B060302020202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8" name="Picture 7" descr="dreamstime_3977171.jpg"/>
          <p:cNvPicPr>
            <a:picLocks noChangeAspect="1"/>
          </p:cNvPicPr>
          <p:nvPr/>
        </p:nvPicPr>
        <p:blipFill>
          <a:blip r:embed="rId4" cstate="print">
            <a:lum bright="63000" contrast="54000"/>
          </a:blip>
          <a:srcRect l="49167" r="23333"/>
          <a:stretch>
            <a:fillRect/>
          </a:stretch>
        </p:blipFill>
        <p:spPr>
          <a:xfrm>
            <a:off x="7598735" y="899703"/>
            <a:ext cx="1467293" cy="400170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0" h="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793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8709" y="163532"/>
            <a:ext cx="8229600" cy="85740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Activity: Mrs. Anderson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71429" y="840177"/>
            <a:ext cx="7670615" cy="1105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>
              <a:buFont typeface="Trebuchet MS"/>
              <a:buNone/>
            </a:pPr>
            <a:r>
              <a:rPr lang="en-US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Levels of Risk 		Low, Medium, High</a:t>
            </a:r>
          </a:p>
          <a:p>
            <a:pPr algn="ctr">
              <a:buFont typeface="Trebuchet MS"/>
              <a:buNone/>
            </a:pPr>
            <a:r>
              <a:rPr lang="en-US" sz="5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</a:t>
            </a:r>
            <a:r>
              <a:rPr lang="en-US" sz="5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US" sz="54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’s of Risk:</a:t>
            </a:r>
          </a:p>
          <a:p>
            <a:pPr>
              <a:buFont typeface="Trebuchet MS"/>
              <a:buNone/>
            </a:pPr>
            <a:endParaRPr lang="en-US" dirty="0" smtClean="0"/>
          </a:p>
          <a:p>
            <a:pPr>
              <a:buFont typeface="Trebuchet MS"/>
              <a:buNone/>
            </a:pPr>
            <a:endParaRPr lang="en-US" dirty="0" smtClean="0"/>
          </a:p>
          <a:p>
            <a:pPr>
              <a:buFont typeface="Trebuchet MS"/>
              <a:buNone/>
            </a:pP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59246329"/>
              </p:ext>
            </p:extLst>
          </p:nvPr>
        </p:nvGraphicFramePr>
        <p:xfrm>
          <a:off x="599577" y="2048539"/>
          <a:ext cx="7814320" cy="2913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ight Arrow 6"/>
          <p:cNvSpPr/>
          <p:nvPr/>
        </p:nvSpPr>
        <p:spPr>
          <a:xfrm>
            <a:off x="3739116" y="925391"/>
            <a:ext cx="832884" cy="396232"/>
          </a:xfrm>
          <a:prstGeom prst="rightArrow">
            <a:avLst/>
          </a:prstGeom>
          <a:solidFill>
            <a:srgbClr val="EA95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119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8850" y="162805"/>
            <a:ext cx="8229600" cy="85740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Phase 2: Case Planning</a:t>
            </a:r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z="36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Matching Services to Types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Levels of Risk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>
          <a:xfrm>
            <a:off x="168850" y="1332613"/>
            <a:ext cx="8599466" cy="335280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protective services needed? 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likely is harm or abuse? 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factors indicate future harm?</a:t>
            </a:r>
          </a:p>
          <a:p>
            <a:pPr lvl="0"/>
            <a:endParaRPr lang="en-US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>
              <a:buNone/>
            </a:pPr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EVALUATE: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On-going risks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Risk mitigation factors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Informal support systems</a:t>
            </a: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8" name="Picture 7" descr="dreamstime_3977171.jpg"/>
          <p:cNvPicPr>
            <a:picLocks noChangeAspect="1"/>
          </p:cNvPicPr>
          <p:nvPr/>
        </p:nvPicPr>
        <p:blipFill>
          <a:blip r:embed="rId4" cstate="print">
            <a:lum bright="63000" contrast="54000"/>
          </a:blip>
          <a:srcRect l="49167" r="23333"/>
          <a:stretch>
            <a:fillRect/>
          </a:stretch>
        </p:blipFill>
        <p:spPr>
          <a:xfrm>
            <a:off x="7441964" y="949841"/>
            <a:ext cx="1503562" cy="4100623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0" h="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367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Phase 3: Reassessments and 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Case Closure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>
          <a:xfrm>
            <a:off x="0" y="1034903"/>
            <a:ext cx="6152707" cy="3941134"/>
          </a:xfrm>
        </p:spPr>
        <p:txBody>
          <a:bodyPr>
            <a:normAutofit/>
          </a:bodyPr>
          <a:lstStyle/>
          <a:p>
            <a:pPr lvl="0" indent="0"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Factors to consider: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Has risk has changed over time?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accounts for the changes?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changes to the care plan needed?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the likelihood that the situation will recur?</a:t>
            </a:r>
          </a:p>
          <a:p>
            <a:pPr lvl="0" indent="0"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8" name="Picture 7" descr="dreamstime_3977171.jpg"/>
          <p:cNvPicPr>
            <a:picLocks noChangeAspect="1"/>
          </p:cNvPicPr>
          <p:nvPr/>
        </p:nvPicPr>
        <p:blipFill>
          <a:blip r:embed="rId4" cstate="print">
            <a:lum bright="63000" contrast="54000"/>
          </a:blip>
          <a:srcRect l="49167" r="23333"/>
          <a:stretch>
            <a:fillRect/>
          </a:stretch>
        </p:blipFill>
        <p:spPr>
          <a:xfrm>
            <a:off x="7571371" y="842996"/>
            <a:ext cx="1494656" cy="407633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0" h="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013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When to close a case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r>
              <a:rPr lang="en-US" dirty="0" smtClean="0">
                <a:solidFill>
                  <a:srgbClr val="EA95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solidFill>
                  <a:srgbClr val="EA954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5302" y="1049079"/>
            <a:ext cx="643269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Client risk of abuse/neglect is 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reduced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or eliminated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A client with capacity requests 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Client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dies or leaves jurisdiction.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Other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jurisdiction specific situations.</a:t>
            </a:r>
          </a:p>
        </p:txBody>
      </p:sp>
      <p:pic>
        <p:nvPicPr>
          <p:cNvPr id="9" name="Picture 8" descr="canstockphoto0186801.jpg"/>
          <p:cNvPicPr>
            <a:picLocks noChangeAspect="1"/>
          </p:cNvPicPr>
          <p:nvPr/>
        </p:nvPicPr>
        <p:blipFill>
          <a:blip r:embed="rId4" cstate="print"/>
          <a:srcRect l="9133" r="59365"/>
          <a:stretch>
            <a:fillRect/>
          </a:stretch>
        </p:blipFill>
        <p:spPr>
          <a:xfrm>
            <a:off x="7441649" y="899702"/>
            <a:ext cx="1574760" cy="41684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16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Risk: Indicators vs. Factors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8850" y="722243"/>
            <a:ext cx="8229600" cy="500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lang="en-US" altLang="en-US" sz="18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2758694"/>
              </p:ext>
            </p:extLst>
          </p:nvPr>
        </p:nvGraphicFramePr>
        <p:xfrm>
          <a:off x="588334" y="899703"/>
          <a:ext cx="7492409" cy="4123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9742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Types of Risk Indicators: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7314091"/>
              </p:ext>
            </p:extLst>
          </p:nvPr>
        </p:nvGraphicFramePr>
        <p:xfrm>
          <a:off x="1277679" y="999460"/>
          <a:ext cx="4690730" cy="3953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1632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Risk Factors: Five “Domains”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8850" y="587961"/>
            <a:ext cx="7772400" cy="467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lvl="0"/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9841464"/>
              </p:ext>
            </p:extLst>
          </p:nvPr>
        </p:nvGraphicFramePr>
        <p:xfrm>
          <a:off x="404038" y="744279"/>
          <a:ext cx="7917712" cy="4399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2570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82E938-154F-404D-91BC-3F513AB0D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8B82E938-154F-404D-91BC-3F513AB0D5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6C8EF49-19D4-4508-9EF9-EAFBEDAD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96C8EF49-19D4-4508-9EF9-EAFBEDAD1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106075B-ACEB-4B04-8BD0-D3F096070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graphicEl>
                                              <a:dgm id="{E106075B-ACEB-4B04-8BD0-D3F096070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A16745-7556-4BB3-B35B-B1F5E7522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graphicEl>
                                              <a:dgm id="{25A16745-7556-4BB3-B35B-B1F5E7522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00A600F-09A8-4516-95C2-ED57AE1CBE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graphicEl>
                                              <a:dgm id="{600A600F-09A8-4516-95C2-ED57AE1CBE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Principles of Risk:  #1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5043" y="1282995"/>
            <a:ext cx="5908158" cy="3425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strongest predictor of future victimization is low social support.</a:t>
            </a:r>
          </a:p>
          <a:p>
            <a:pPr algn="ctr">
              <a:buFont typeface="Trebuchet MS"/>
              <a:buNone/>
            </a:pPr>
            <a:r>
              <a:rPr lang="en-US" sz="15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algn="ctr">
              <a:buFont typeface="Trebuchet MS"/>
              <a:buNone/>
            </a:pPr>
            <a:r>
              <a:rPr lang="en-US" sz="15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15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Acierno</a:t>
            </a:r>
            <a:r>
              <a:rPr lang="en-US" sz="15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R., Hernandez, M. A., </a:t>
            </a:r>
            <a:r>
              <a:rPr lang="en-US" sz="15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Amstadter</a:t>
            </a:r>
            <a:r>
              <a:rPr lang="en-US" sz="15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A. B., Resnick, H. S., Steve, K., Muzzy, W., et al. (2010).)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 descr="canstockphoto2649241.jpg"/>
          <p:cNvPicPr>
            <a:picLocks noChangeAspect="1"/>
          </p:cNvPicPr>
          <p:nvPr/>
        </p:nvPicPr>
        <p:blipFill>
          <a:blip r:embed="rId4" cstate="print"/>
          <a:srcRect l="45000" r="33277"/>
          <a:stretch>
            <a:fillRect/>
          </a:stretch>
        </p:blipFill>
        <p:spPr>
          <a:xfrm>
            <a:off x="7357730" y="836428"/>
            <a:ext cx="1609062" cy="42592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924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Housekeeping and Introductions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Schedule for the day</a:t>
            </a:r>
          </a:p>
          <a:p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CEU instructions</a:t>
            </a:r>
          </a:p>
          <a:p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Location of restrooms</a:t>
            </a:r>
          </a:p>
          <a:p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Set cell phones to vibrate</a:t>
            </a:r>
          </a:p>
          <a:p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Introductions</a:t>
            </a:r>
          </a:p>
          <a:p>
            <a:pPr marL="0" indent="0">
              <a:buNone/>
            </a:pPr>
            <a:endParaRPr lang="en-US" sz="1800" dirty="0">
              <a:latin typeface="Trebuchet MS" panose="020B060302020202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50" y="2661218"/>
            <a:ext cx="1573394" cy="2098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49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Principles of Risk:  #2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9345" y="1108063"/>
            <a:ext cx="6771939" cy="3626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experience of previous traumatic events — including interpersonal and domestic violence — increases the risk for mistreatment. </a:t>
            </a:r>
          </a:p>
          <a:p>
            <a:pPr algn="ctr"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buNone/>
            </a:pP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Acierno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R., Hernandez, M. A., </a:t>
            </a:r>
            <a:r>
              <a:rPr lang="en-US" sz="16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Amstadter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A. B., Resnick, H. S., Steve, K., Muzzy, W., et al. (2010). )</a:t>
            </a:r>
          </a:p>
          <a:p>
            <a:pPr algn="ctr"/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4" r="11932"/>
          <a:stretch/>
        </p:blipFill>
        <p:spPr>
          <a:xfrm>
            <a:off x="7434514" y="899703"/>
            <a:ext cx="1624616" cy="41360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916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Lethality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1507" y="1183758"/>
            <a:ext cx="64964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Women who were threatened with a gun are 20 times more likely to be murdered.</a:t>
            </a:r>
          </a:p>
          <a:p>
            <a:pPr indent="0">
              <a:buNone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Women whose partners threatened them with murder are 15 times more likely to be killed.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Strangulation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is a high-risk indicator of eventual homicide.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970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1" y="60357"/>
            <a:ext cx="5349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A95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Key Questions to Determine </a:t>
            </a:r>
            <a:br>
              <a:rPr lang="en-US" sz="2400" dirty="0">
                <a:solidFill>
                  <a:srgbClr val="EA954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400" dirty="0">
                <a:solidFill>
                  <a:srgbClr val="EA95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Lethality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8977" y="1013636"/>
            <a:ext cx="657800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Has your partner ever used a weapon against you or threatened you with a weapon?</a:t>
            </a:r>
          </a:p>
          <a:p>
            <a:pPr lvl="1"/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Has he or she ever threatened to kill you or your children?</a:t>
            </a:r>
          </a:p>
          <a:p>
            <a:pPr marL="329184" lvl="1" indent="0">
              <a:buNone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</a:rPr>
              <a:t>Do you think he/she might try to kill you?</a:t>
            </a:r>
          </a:p>
          <a:p>
            <a:endParaRPr lang="en-US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230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3071" y="168198"/>
            <a:ext cx="8229600" cy="85740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Example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64195" y="1220682"/>
            <a:ext cx="8629493" cy="3426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en-US" alt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4801" y="1119963"/>
            <a:ext cx="6358269" cy="314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Client states she is afraid to tell her caregiver when she has had a toileting accident.</a:t>
            </a:r>
          </a:p>
          <a:p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Risk Indicator?</a:t>
            </a: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Risk Factors?</a:t>
            </a: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Possible Harm?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2" descr="C:\Users\Monkey\AppData\Local\Microsoft\Windows\Temporary Internet Files\Content.IE5\JY0OFF1C\Quality-Risk-Management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r="20387" b="7936"/>
          <a:stretch/>
        </p:blipFill>
        <p:spPr bwMode="auto">
          <a:xfrm>
            <a:off x="6722464" y="1464751"/>
            <a:ext cx="2034304" cy="337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6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Factors that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Mitigate Risk 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57200" y="942975"/>
            <a:ext cx="6134986" cy="3394500"/>
          </a:xfrm>
        </p:spPr>
        <p:txBody>
          <a:bodyPr/>
          <a:lstStyle/>
          <a:p>
            <a:pPr marL="76200" indent="0">
              <a:buNone/>
            </a:pP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60556631"/>
              </p:ext>
            </p:extLst>
          </p:nvPr>
        </p:nvGraphicFramePr>
        <p:xfrm>
          <a:off x="457200" y="571500"/>
          <a:ext cx="59436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8" descr="canstockphoto2212038.jpg"/>
          <p:cNvPicPr>
            <a:picLocks noChangeAspect="1"/>
          </p:cNvPicPr>
          <p:nvPr/>
        </p:nvPicPr>
        <p:blipFill>
          <a:blip r:embed="rId9" cstate="print"/>
          <a:srcRect l="19981" r="16646"/>
          <a:stretch>
            <a:fillRect/>
          </a:stretch>
        </p:blipFill>
        <p:spPr>
          <a:xfrm>
            <a:off x="7371908" y="822473"/>
            <a:ext cx="1585521" cy="41969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438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Caveats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7827" y="1130221"/>
            <a:ext cx="3885700" cy="2690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Cultural variations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clients view their</a:t>
            </a:r>
          </a:p>
          <a:p>
            <a:pPr lvl="0"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situations </a:t>
            </a:r>
          </a:p>
          <a:p>
            <a:endParaRPr lang="en-US" altLang="en-US" dirty="0" smtClean="0"/>
          </a:p>
        </p:txBody>
      </p:sp>
      <p:pic>
        <p:nvPicPr>
          <p:cNvPr id="5" name="Picture 4" descr="canstockphoto26735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5377" y="949841"/>
            <a:ext cx="3154324" cy="4104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76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Assessing Risk in Five “Domains”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68850" y="-524540"/>
            <a:ext cx="76200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buFont typeface="Wingdings" pitchFamily="2" charset="2"/>
              <a:buNone/>
              <a:defRPr/>
            </a:pPr>
            <a:endParaRPr lang="en-US" altLang="en-US" dirty="0" smtClean="0"/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331755"/>
              </p:ext>
            </p:extLst>
          </p:nvPr>
        </p:nvGraphicFramePr>
        <p:xfrm>
          <a:off x="595422" y="899703"/>
          <a:ext cx="7719237" cy="4249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384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B82E938-154F-404D-91BC-3F513AB0D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8B82E938-154F-404D-91BC-3F513AB0D5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C8EF49-19D4-4508-9EF9-EAFBEDAD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>
                                            <p:graphicEl>
                                              <a:dgm id="{96C8EF49-19D4-4508-9EF9-EAFBEDAD1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106075B-ACEB-4B04-8BD0-D3F096070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>
                                            <p:graphicEl>
                                              <a:dgm id="{E106075B-ACEB-4B04-8BD0-D3F096070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A16745-7556-4BB3-B35B-B1F5E7522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>
                                            <p:graphicEl>
                                              <a:dgm id="{25A16745-7556-4BB3-B35B-B1F5E7522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00A600F-09A8-4516-95C2-ED57AE1CBE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>
                                            <p:graphicEl>
                                              <a:dgm id="{600A600F-09A8-4516-95C2-ED57AE1CBE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Assessing Health and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Functional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Status 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77703" y="899704"/>
            <a:ext cx="4876800" cy="402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Health assessments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the client’s health and medical status?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they ill or injured?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  <a:p>
            <a:pPr>
              <a:buFont typeface="Trebuchet MS"/>
              <a:buNone/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Functional assessments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Is the client able to</a:t>
            </a:r>
            <a:r>
              <a:rPr lang="en-US" sz="1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perform daily tasks and meet their own needs?</a:t>
            </a: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948" y="815223"/>
            <a:ext cx="3016098" cy="4161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84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0" dirty="0">
                <a:latin typeface="Verdana" panose="020B0604030504040204" pitchFamily="34" charset="0"/>
                <a:ea typeface="Verdana" panose="020B0604030504040204" pitchFamily="34" charset="0"/>
              </a:rPr>
              <a:t>Cognitive Assessments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3650" y="899703"/>
            <a:ext cx="5801789" cy="422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lvl="1"/>
            <a:endParaRPr lang="en-US" altLang="en-US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66134" y="749159"/>
            <a:ext cx="4982497" cy="4244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Helps determine clients’ </a:t>
            </a:r>
          </a:p>
          <a:p>
            <a:pPr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vulnerability and level of risk</a:t>
            </a:r>
          </a:p>
          <a:p>
            <a:pPr>
              <a:buFont typeface="Trebuchet MS"/>
              <a:buNone/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Helps workers determines </a:t>
            </a:r>
          </a:p>
          <a:p>
            <a:pPr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what actions are needed and </a:t>
            </a:r>
          </a:p>
          <a:p>
            <a:pPr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whether clients are able to </a:t>
            </a:r>
          </a:p>
          <a:p>
            <a:pPr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help with planning</a:t>
            </a:r>
          </a:p>
          <a:p>
            <a:pPr>
              <a:buFont typeface="Trebuchet MS"/>
              <a:buNone/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0" algn="ctr">
              <a:buFont typeface="Trebuchet MS"/>
              <a:buNone/>
            </a:pPr>
            <a:r>
              <a:rPr lang="en-US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Document behavior rather than diagnosis (unless you are licensed to do so).</a:t>
            </a:r>
          </a:p>
        </p:txBody>
      </p:sp>
      <p:pic>
        <p:nvPicPr>
          <p:cNvPr id="10" name="Picture 9" descr="seniors, mentally disabled Royalty Free Stock Photo"/>
          <p:cNvPicPr>
            <a:picLocks noChangeAspect="1" noChangeArrowheads="1"/>
          </p:cNvPicPr>
          <p:nvPr/>
        </p:nvPicPr>
        <p:blipFill rotWithShape="1">
          <a:blip r:embed="rId4" cstate="print"/>
          <a:srcRect l="22917" t="14420" r="19083"/>
          <a:stretch/>
        </p:blipFill>
        <p:spPr bwMode="auto">
          <a:xfrm>
            <a:off x="6835878" y="848032"/>
            <a:ext cx="2146326" cy="414606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531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Activity: Assessing Risk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in the </a:t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Five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Domains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723" y="803786"/>
            <a:ext cx="1880910" cy="423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5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A95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Learning Objectives</a:t>
            </a: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>
          <a:xfrm>
            <a:off x="-178904" y="768626"/>
            <a:ext cx="8835224" cy="4374874"/>
          </a:xfrm>
        </p:spPr>
        <p:txBody>
          <a:bodyPr>
            <a:noAutofit/>
          </a:bodyPr>
          <a:lstStyle/>
          <a:p>
            <a:pPr marL="754380" lvl="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Define risk assessment and its function.</a:t>
            </a:r>
          </a:p>
          <a:p>
            <a:pPr marL="754380" lvl="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Assess risk factors in five domains. </a:t>
            </a:r>
          </a:p>
          <a:p>
            <a:pPr marL="754380" lvl="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Assess overall levels of risk in terms  of severity, urgency and likelihood of harm occurring.</a:t>
            </a:r>
          </a:p>
          <a:p>
            <a:pPr marL="75438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Describe the benefits and limitations of risk assessment tools.</a:t>
            </a:r>
          </a:p>
          <a:p>
            <a:pPr marL="754380" lvl="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Develop risk reduction service plans. </a:t>
            </a:r>
          </a:p>
          <a:p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None/>
            </a:pPr>
            <a:endParaRPr lang="en-US" sz="1600" dirty="0">
              <a:latin typeface="Trebuchet MS" panose="020B06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345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Levels of Risk &amp; the 3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S’s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81226" y="825198"/>
            <a:ext cx="7620000" cy="4018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lang="en-US" alt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3650" y="825198"/>
            <a:ext cx="7924800" cy="186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>
              <a:buFont typeface="Trebuchet MS"/>
              <a:buNone/>
            </a:pPr>
            <a:r>
              <a:rPr lang="en-US" sz="2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Levels of Risk 		Low, Medium, High</a:t>
            </a:r>
          </a:p>
          <a:p>
            <a:pPr algn="ctr">
              <a:buFont typeface="Trebuchet MS"/>
              <a:buNone/>
            </a:pPr>
            <a:r>
              <a:rPr lang="en-US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</a:t>
            </a:r>
            <a:r>
              <a:rPr lang="en-US" sz="2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S’</a:t>
            </a:r>
            <a:r>
              <a:rPr lang="en-US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 of Risk:</a:t>
            </a:r>
          </a:p>
          <a:p>
            <a:pPr>
              <a:buFont typeface="Trebuchet MS"/>
              <a:buNone/>
            </a:pPr>
            <a:endParaRPr lang="en-US" dirty="0" smtClean="0"/>
          </a:p>
          <a:p>
            <a:pPr>
              <a:buFont typeface="Trebuchet MS"/>
              <a:buNone/>
            </a:pPr>
            <a:endParaRPr lang="en-US" dirty="0" smtClean="0"/>
          </a:p>
          <a:p>
            <a:pPr>
              <a:buFont typeface="Trebuchet MS"/>
              <a:buNone/>
            </a:pPr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131866943"/>
              </p:ext>
            </p:extLst>
          </p:nvPr>
        </p:nvGraphicFramePr>
        <p:xfrm>
          <a:off x="956713" y="2013155"/>
          <a:ext cx="6958674" cy="3023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Right Arrow 9"/>
          <p:cNvSpPr/>
          <p:nvPr/>
        </p:nvSpPr>
        <p:spPr>
          <a:xfrm>
            <a:off x="3596148" y="1025013"/>
            <a:ext cx="909484" cy="431416"/>
          </a:xfrm>
          <a:prstGeom prst="rightArrow">
            <a:avLst/>
          </a:prstGeom>
          <a:solidFill>
            <a:srgbClr val="EA95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924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70" dirty="0">
                <a:latin typeface="Verdana" panose="020B0604030504040204" pitchFamily="34" charset="0"/>
                <a:ea typeface="Verdana" panose="020B0604030504040204" pitchFamily="34" charset="0"/>
              </a:rPr>
              <a:t>Assessing Emergencies in </a:t>
            </a:r>
            <a:r>
              <a:rPr lang="en-US" spc="-70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spc="-7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pc="-70" dirty="0" smtClean="0">
                <a:latin typeface="Verdana" panose="020B0604030504040204" pitchFamily="34" charset="0"/>
                <a:ea typeface="Verdana" panose="020B0604030504040204" pitchFamily="34" charset="0"/>
              </a:rPr>
              <a:t>5 </a:t>
            </a:r>
            <a:r>
              <a:rPr lang="en-US" spc="-70" dirty="0">
                <a:latin typeface="Verdana" panose="020B0604030504040204" pitchFamily="34" charset="0"/>
                <a:ea typeface="Verdana" panose="020B0604030504040204" pitchFamily="34" charset="0"/>
              </a:rPr>
              <a:t>“Domains”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68850" y="1204503"/>
            <a:ext cx="7620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114300" indent="0">
              <a:buFont typeface="Arial" panose="020B0604020202020204" pitchFamily="34" charset="0"/>
              <a:buNone/>
              <a:defRPr/>
            </a:pPr>
            <a:endParaRPr lang="en-US" altLang="en-US" sz="2800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0161778"/>
              </p:ext>
            </p:extLst>
          </p:nvPr>
        </p:nvGraphicFramePr>
        <p:xfrm>
          <a:off x="595422" y="899703"/>
          <a:ext cx="7719237" cy="4249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6258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82E938-154F-404D-91BC-3F513AB0D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8B82E938-154F-404D-91BC-3F513AB0D5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C8EF49-19D4-4508-9EF9-EAFBEDAD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96C8EF49-19D4-4508-9EF9-EAFBEDAD1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06075B-ACEB-4B04-8BD0-D3F096070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E106075B-ACEB-4B04-8BD0-D3F096070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A16745-7556-4BB3-B35B-B1F5E7522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dgm id="{25A16745-7556-4BB3-B35B-B1F5E7522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A600F-09A8-4516-95C2-ED57AE1CBE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dgm id="{600A600F-09A8-4516-95C2-ED57AE1CBE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Activity: Assessing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Emergencies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In 5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Domains 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3650" y="899703"/>
            <a:ext cx="7620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 lang="en-US" alt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Content Placeholder 3" descr="canstockphoto25995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55174"/>
            <a:ext cx="9144000" cy="239747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68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Medical Emergencies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4075" y="1046913"/>
            <a:ext cx="7120119" cy="3724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Stroke</a:t>
            </a:r>
          </a:p>
          <a:p>
            <a:pPr lvl="0"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Drug related emergencies</a:t>
            </a:r>
          </a:p>
          <a:p>
            <a:pPr lvl="0"/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Heart attack</a:t>
            </a:r>
          </a:p>
          <a:p>
            <a:pPr lvl="0"/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Heat stress and heat stroke</a:t>
            </a:r>
          </a:p>
          <a:p>
            <a:pPr lvl="0"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Injuries (burns, hip fractures, </a:t>
            </a:r>
          </a:p>
          <a:p>
            <a:pPr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head injuries)</a:t>
            </a:r>
          </a:p>
        </p:txBody>
      </p:sp>
      <p:pic>
        <p:nvPicPr>
          <p:cNvPr id="5" name="Picture 4" descr="canstockphoto1555316.jpg"/>
          <p:cNvPicPr>
            <a:picLocks noChangeAspect="1"/>
          </p:cNvPicPr>
          <p:nvPr/>
        </p:nvPicPr>
        <p:blipFill>
          <a:blip r:embed="rId4" cstate="print"/>
          <a:srcRect l="16129" t="8889" r="16129" b="10000"/>
          <a:stretch>
            <a:fillRect/>
          </a:stretch>
        </p:blipFill>
        <p:spPr>
          <a:xfrm>
            <a:off x="7551175" y="862877"/>
            <a:ext cx="1440424" cy="4199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99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APS Workers Role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74073" y="825909"/>
            <a:ext cx="5916114" cy="4868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Recognize signs and symptoms</a:t>
            </a:r>
          </a:p>
          <a:p>
            <a:pPr lvl="0"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Arrange for emergency care </a:t>
            </a:r>
          </a:p>
          <a:p>
            <a:pPr lvl="0"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Provide information</a:t>
            </a:r>
          </a:p>
          <a:p>
            <a:pPr lvl="0"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Alert medical professionals to concerns about abuse and neglect</a:t>
            </a:r>
          </a:p>
          <a:p>
            <a:pPr lvl="3">
              <a:buFont typeface="Wingdings" panose="05000000000000000000" pitchFamily="2" charset="2"/>
              <a:buNone/>
            </a:pPr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		 </a:t>
            </a:r>
          </a:p>
        </p:txBody>
      </p:sp>
      <p:pic>
        <p:nvPicPr>
          <p:cNvPr id="4" name="Picture 3" descr="canstockphoto1555316.jpg"/>
          <p:cNvPicPr>
            <a:picLocks noChangeAspect="1"/>
          </p:cNvPicPr>
          <p:nvPr/>
        </p:nvPicPr>
        <p:blipFill>
          <a:blip r:embed="rId4" cstate="print"/>
          <a:srcRect l="23317" r="24984"/>
          <a:stretch>
            <a:fillRect/>
          </a:stretch>
        </p:blipFill>
        <p:spPr>
          <a:xfrm>
            <a:off x="7541552" y="825909"/>
            <a:ext cx="1472170" cy="4274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602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Mental Health Emergencies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3348" y="811162"/>
            <a:ext cx="6614652" cy="4166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Recognize signs and symptoms </a:t>
            </a:r>
          </a:p>
          <a:p>
            <a:pPr>
              <a:buFont typeface="Trebuchet MS"/>
              <a:buNone/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Changes in mental status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Hallucinations and delusions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Abrupt changes in mental status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Risk factors for suicide </a:t>
            </a:r>
          </a:p>
          <a:p>
            <a:pPr lvl="1">
              <a:buFont typeface="Trebuchet MS"/>
              <a:buNone/>
            </a:pPr>
            <a:endParaRPr lang="en-US" sz="24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Role of APS in mental health </a:t>
            </a:r>
          </a:p>
          <a:p>
            <a:pPr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emergencies 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Provide information to health care professionals  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Alert mental health professionals to concerns about abuse and neglect</a:t>
            </a:r>
            <a:endParaRPr lang="en-US" sz="19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 descr="canstockphoto1252589.jpg"/>
          <p:cNvPicPr>
            <a:picLocks noChangeAspect="1"/>
          </p:cNvPicPr>
          <p:nvPr/>
        </p:nvPicPr>
        <p:blipFill>
          <a:blip r:embed="rId4" cstate="print"/>
          <a:srcRect l="52500" r="21932"/>
          <a:stretch>
            <a:fillRect/>
          </a:stretch>
        </p:blipFill>
        <p:spPr>
          <a:xfrm flipH="1">
            <a:off x="7573297" y="899703"/>
            <a:ext cx="1371598" cy="41147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404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Caregiver Emergencies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868" y="753732"/>
            <a:ext cx="8423564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lvl="0"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If functional or cognitive deficits are present, emergencies can happen very quickly. For example:</a:t>
            </a:r>
          </a:p>
          <a:p>
            <a:pPr lvl="0"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caregiver leaves a frail elder </a:t>
            </a:r>
          </a:p>
          <a:p>
            <a:pPr lvl="0"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unattended</a:t>
            </a:r>
          </a:p>
          <a:p>
            <a:pPr lvl="0"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caregiver quits or is fired, arrested, </a:t>
            </a:r>
          </a:p>
          <a:p>
            <a:pPr lvl="0"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missing, etc.</a:t>
            </a:r>
          </a:p>
          <a:p>
            <a:pPr lvl="0"/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Other examples?</a:t>
            </a:r>
          </a:p>
          <a:p>
            <a:pPr marL="11430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  <p:pic>
        <p:nvPicPr>
          <p:cNvPr id="5" name="Picture 4" descr="canstockphoto1725622.jpg"/>
          <p:cNvPicPr>
            <a:picLocks noChangeAspect="1"/>
          </p:cNvPicPr>
          <p:nvPr/>
        </p:nvPicPr>
        <p:blipFill>
          <a:blip r:embed="rId4" cstate="print"/>
          <a:srcRect l="28316" r="18353"/>
          <a:stretch>
            <a:fillRect/>
          </a:stretch>
        </p:blipFill>
        <p:spPr>
          <a:xfrm>
            <a:off x="7565922" y="1335273"/>
            <a:ext cx="1312605" cy="36895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459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Living Environment Emergencies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3650" y="899703"/>
            <a:ext cx="7620000" cy="4040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endParaRPr lang="en-US" alt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3650" y="906993"/>
            <a:ext cx="5577349" cy="359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Unsafe - disrepair</a:t>
            </a:r>
          </a:p>
          <a:p>
            <a:pPr>
              <a:buFont typeface="Trebuchet MS"/>
              <a:buNone/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Unhealthy - rodents, insect </a:t>
            </a:r>
          </a:p>
          <a:p>
            <a:pPr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infestations, human or animal waste  </a:t>
            </a:r>
          </a:p>
          <a:p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Homeless or at risk of becoming </a:t>
            </a:r>
          </a:p>
          <a:p>
            <a:pPr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homeless</a:t>
            </a:r>
          </a:p>
          <a:p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Does not meet the needs of the client. 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2" descr="C:\Users\HP Compaq\AppData\Local\Microsoft\Windows\Temporary Internet Files\Content.IE5\2JGBTXV6\MPj02622740000[1].jpg"/>
          <p:cNvPicPr>
            <a:picLocks noChangeAspect="1" noChangeArrowheads="1"/>
          </p:cNvPicPr>
          <p:nvPr/>
        </p:nvPicPr>
        <p:blipFill rotWithShape="1">
          <a:blip r:embed="rId4" cstate="print"/>
          <a:srcRect l="33333" t="18726" r="45834" b="1148"/>
          <a:stretch/>
        </p:blipFill>
        <p:spPr bwMode="auto">
          <a:xfrm flipH="1">
            <a:off x="7249386" y="995432"/>
            <a:ext cx="1688527" cy="3849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131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Financial Emergencies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type="body" idx="1"/>
          </p:nvPr>
        </p:nvSpPr>
        <p:spPr>
          <a:xfrm>
            <a:off x="168275" y="828675"/>
            <a:ext cx="8518525" cy="2798763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Insufficient funds to meet critical </a:t>
            </a:r>
          </a:p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needs</a:t>
            </a:r>
          </a:p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offender has access to finances </a:t>
            </a:r>
          </a:p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through a POA, contract, or checks.</a:t>
            </a:r>
          </a:p>
          <a:p>
            <a:pPr lvl="0">
              <a:buNone/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Pursued or courted by disreputable, </a:t>
            </a:r>
          </a:p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unscrupulous, or opportunistic </a:t>
            </a:r>
          </a:p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persons 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 descr="canstockphoto1413932.jpg"/>
          <p:cNvPicPr>
            <a:picLocks noChangeAspect="1"/>
          </p:cNvPicPr>
          <p:nvPr/>
        </p:nvPicPr>
        <p:blipFill>
          <a:blip r:embed="rId4" cstate="print"/>
          <a:srcRect l="31554" r="33496"/>
          <a:stretch>
            <a:fillRect/>
          </a:stretch>
        </p:blipFill>
        <p:spPr>
          <a:xfrm>
            <a:off x="7299376" y="899703"/>
            <a:ext cx="1468539" cy="4130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07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Social Emergencies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Result from action or inaction of others and may underlie risks associated with other domains.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example:</a:t>
            </a:r>
          </a:p>
          <a:p>
            <a:pPr lvl="0"/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Threats, particularly if firearms are </a:t>
            </a:r>
          </a:p>
          <a:p>
            <a:pPr lvl="0">
              <a:buNone/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involved.</a:t>
            </a:r>
          </a:p>
          <a:p>
            <a:pPr lvl="0">
              <a:buNone/>
            </a:pPr>
            <a:endParaRPr lang="en-US" sz="18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Living with someone who has been</a:t>
            </a:r>
          </a:p>
          <a:p>
            <a:pPr lvl="0">
              <a:buNone/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violent in the past. </a:t>
            </a:r>
          </a:p>
          <a:p>
            <a:pPr lvl="0">
              <a:buNone/>
            </a:pPr>
            <a:endParaRPr lang="en-US" sz="18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Left alone and unable to provide for </a:t>
            </a:r>
          </a:p>
          <a:p>
            <a:pPr>
              <a:buNone/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themselves.</a:t>
            </a: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6445" y="199905"/>
            <a:ext cx="463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80" dirty="0">
                <a:solidFill>
                  <a:srgbClr val="EA95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Risk Assessment?</a:t>
            </a:r>
            <a:endParaRPr lang="en-US" sz="2400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2285685084"/>
              </p:ext>
            </p:extLst>
          </p:nvPr>
        </p:nvGraphicFramePr>
        <p:xfrm>
          <a:off x="471377" y="2211571"/>
          <a:ext cx="5291469" cy="2761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7" name="Content Placeholder 2"/>
          <p:cNvSpPr txBox="1">
            <a:spLocks/>
          </p:cNvSpPr>
          <p:nvPr/>
        </p:nvSpPr>
        <p:spPr>
          <a:xfrm>
            <a:off x="386317" y="905541"/>
            <a:ext cx="5291469" cy="122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Museo Sans 300" panose="02000000000000000000" pitchFamily="50" charset="0"/>
                <a:ea typeface="Museo Sans 300" panose="02000000000000000000" pitchFamily="50" charset="0"/>
                <a:cs typeface="Museo Sans 300" panose="02000000000000000000" pitchFamily="50" charset="0"/>
                <a:sym typeface="Trebuchet MS"/>
              </a:defRPr>
            </a:lvl1pPr>
            <a:lvl2pPr marL="914400" marR="0" lvl="1" indent="-368300" algn="l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666666"/>
              </a:buClr>
              <a:buSzPts val="2200"/>
              <a:buFont typeface="Trebuchet MS"/>
              <a:buChar char="○"/>
              <a:defRPr sz="22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Trebuchet MS"/>
              <a:buChar char="■"/>
              <a:defRPr sz="18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Trebuchet MS"/>
              <a:buChar char="●"/>
              <a:defRPr sz="16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Trebuchet MS"/>
              <a:buChar char="○"/>
              <a:defRPr sz="14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●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○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Trebuchet MS"/>
              <a:buChar char="■"/>
              <a:defRPr sz="2000" b="0" i="0" u="none" strike="noStrike" cap="none">
                <a:solidFill>
                  <a:srgbClr val="666666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>
              <a:buFont typeface="Trebuchet MS"/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 analysis that uses information from investigations, research, and practice experience, to:</a:t>
            </a:r>
          </a:p>
          <a:p>
            <a:pPr>
              <a:buFont typeface="Trebuchet MS"/>
              <a:buNone/>
            </a:pPr>
            <a:endParaRPr lang="en-US" dirty="0" smtClean="0"/>
          </a:p>
          <a:p>
            <a:pPr>
              <a:buFont typeface="Trebuchet MS"/>
              <a:buNone/>
            </a:pPr>
            <a:endParaRPr lang="en-US" dirty="0"/>
          </a:p>
        </p:txBody>
      </p:sp>
      <p:pic>
        <p:nvPicPr>
          <p:cNvPr id="18" name="Picture 17" descr="canstockphoto1064381.jpg"/>
          <p:cNvPicPr>
            <a:picLocks noChangeAspect="1"/>
          </p:cNvPicPr>
          <p:nvPr/>
        </p:nvPicPr>
        <p:blipFill>
          <a:blip r:embed="rId9" cstate="print"/>
          <a:srcRect l="33354" r="13279"/>
          <a:stretch>
            <a:fillRect/>
          </a:stretch>
        </p:blipFill>
        <p:spPr>
          <a:xfrm>
            <a:off x="6927387" y="1011569"/>
            <a:ext cx="1408538" cy="39615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4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6E72C8F-E6AF-4FCF-9894-A365CF850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graphicEl>
                                              <a:dgm id="{E6E72C8F-E6AF-4FCF-9894-A365CF850F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5527C01-0082-4F2F-9A34-3E2FED2D7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graphicEl>
                                              <a:dgm id="{95527C01-0082-4F2F-9A34-3E2FED2D7B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Activity: Levels of Risk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8850" y="1112763"/>
            <a:ext cx="730858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8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What is at risk </a:t>
            </a:r>
            <a:r>
              <a:rPr kumimoji="0" lang="en-U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(assets, independence, safety)?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8300" algn="l"/>
              </a:tabLst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8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What is the level of risk? (low, medium, high?)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8300" algn="l"/>
              </a:tabLst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8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What additional information do you need to assess Mrs. Brown’s level of risk?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8300" algn="l"/>
              </a:tabLst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68300" algn="l"/>
              </a:tabLst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What actions would you take to reduce future risk?</a:t>
            </a:r>
          </a:p>
        </p:txBody>
      </p:sp>
      <p:pic>
        <p:nvPicPr>
          <p:cNvPr id="5" name="Content Placeholder 13" descr="canstockphoto1107815.jpg"/>
          <p:cNvPicPr>
            <a:picLocks noChangeAspect="1"/>
          </p:cNvPicPr>
          <p:nvPr/>
        </p:nvPicPr>
        <p:blipFill>
          <a:blip r:embed="rId2" cstate="print"/>
          <a:srcRect r="46966"/>
          <a:stretch>
            <a:fillRect/>
          </a:stretch>
        </p:blipFill>
        <p:spPr>
          <a:xfrm>
            <a:off x="7543800" y="840657"/>
            <a:ext cx="1473443" cy="41674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25354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Activity: Red Flags</a:t>
            </a:r>
          </a:p>
        </p:txBody>
      </p:sp>
      <p:sp>
        <p:nvSpPr>
          <p:cNvPr id="4" name="Content Placeholder 8"/>
          <p:cNvSpPr>
            <a:spLocks noGrp="1"/>
          </p:cNvSpPr>
          <p:nvPr>
            <p:ph type="body" idx="1"/>
          </p:nvPr>
        </p:nvSpPr>
        <p:spPr>
          <a:xfrm>
            <a:off x="280219" y="1600199"/>
            <a:ext cx="8406581" cy="27372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 = High Risk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Yellow = Medium Risk</a:t>
            </a:r>
          </a:p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Green = Low/No Risk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File:Red flag waving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7794" y="1363304"/>
            <a:ext cx="2371725" cy="2552700"/>
          </a:xfrm>
          <a:prstGeom prst="rect">
            <a:avLst/>
          </a:prstGeom>
          <a:noFill/>
          <a:effectLst>
            <a:outerShdw blurRad="393700" dist="787400" dir="54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577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6200" indent="0" algn="ctr">
              <a:buNone/>
            </a:pP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“We live in an age where form-filling, clipboard-wielding rule enforcement is assumed to be the enemy of effectiveness. </a:t>
            </a: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6200" indent="0" algn="ctr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But 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that is the product of box-ticking gone bad. </a:t>
            </a: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6200" indent="0" algn="ctr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right kind of checklist liberates rather than stifles professional intuition.”</a:t>
            </a:r>
            <a:b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Atul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Gawande</a:t>
            </a:r>
            <a:r>
              <a:rPr lang="en-U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author of “The Checklist Manifesto.”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53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Types of Assessment Tools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1972973"/>
              </p:ext>
            </p:extLst>
          </p:nvPr>
        </p:nvGraphicFramePr>
        <p:xfrm>
          <a:off x="1547824" y="899703"/>
          <a:ext cx="5471652" cy="4127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61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Risk Assessment Tools: +/-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850" y="774290"/>
            <a:ext cx="8517950" cy="3563185"/>
          </a:xfrm>
        </p:spPr>
        <p:txBody>
          <a:bodyPr/>
          <a:lstStyle/>
          <a:p>
            <a:pPr lvl="0" indent="0">
              <a:buNone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Goals (+):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Guide investigations (what to look for and what questions to ask)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Develop service plans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Evaluate changes over time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Provide objective measures on which to compare and prioritize cases. </a:t>
            </a:r>
          </a:p>
          <a:p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indent="0">
              <a:buFont typeface="Wingdings 2" pitchFamily="18" charset="2"/>
              <a:buNone/>
            </a:pPr>
            <a:r>
              <a:rPr lang="en-US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Criticisms (-):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Experts disagree about their effectiveness 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Time-consuming and cumbersome 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Interfere </a:t>
            </a: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with client-worker rapport</a:t>
            </a:r>
          </a:p>
          <a:p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39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Specialized Tools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IDEAL protocol (Bennett Blum)</a:t>
            </a:r>
          </a:p>
          <a:p>
            <a:pPr lvl="0" indent="0">
              <a:buNone/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Self-neglect Severity Scale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(SSS)(Consortium for   Research in Elder Self-Neglect of Texas)</a:t>
            </a:r>
          </a:p>
          <a:p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Structured Decision Making (SDM)®</a:t>
            </a:r>
          </a:p>
          <a:p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SHIELD Assessment Tools (Texas DFPS)</a:t>
            </a:r>
          </a:p>
          <a:p>
            <a:pPr indent="0">
              <a:buNone/>
            </a:pP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APS-TRIO (Ventura County HSA)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02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Risk Reduction in Five Domains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2674635"/>
              </p:ext>
            </p:extLst>
          </p:nvPr>
        </p:nvGraphicFramePr>
        <p:xfrm>
          <a:off x="595422" y="899703"/>
          <a:ext cx="7719237" cy="4249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032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82E938-154F-404D-91BC-3F513AB0D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8B82E938-154F-404D-91BC-3F513AB0D5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C8EF49-19D4-4508-9EF9-EAFBEDAD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96C8EF49-19D4-4508-9EF9-EAFBEDAD1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06075B-ACEB-4B04-8BD0-D3F096070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E106075B-ACEB-4B04-8BD0-D3F096070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A16745-7556-4BB3-B35B-B1F5E7522B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dgm id="{25A16745-7556-4BB3-B35B-B1F5E7522B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0A600F-09A8-4516-95C2-ED57AE1CBE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dgm id="{600A600F-09A8-4516-95C2-ED57AE1CBE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Health and Functional Capacity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402752984"/>
              </p:ext>
            </p:extLst>
          </p:nvPr>
        </p:nvGraphicFramePr>
        <p:xfrm>
          <a:off x="939832" y="1798803"/>
          <a:ext cx="60960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type="body" idx="1"/>
          </p:nvPr>
        </p:nvSpPr>
        <p:spPr>
          <a:xfrm>
            <a:off x="0" y="899703"/>
            <a:ext cx="8229600" cy="3394500"/>
          </a:xfrm>
        </p:spPr>
        <p:txBody>
          <a:bodyPr/>
          <a:lstStyle/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Goals of service plans in this domain are to reduce </a:t>
            </a:r>
          </a:p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risk of: </a:t>
            </a:r>
          </a:p>
          <a:p>
            <a:pPr lvl="0"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 l="19355" r="29032"/>
          <a:stretch>
            <a:fillRect/>
          </a:stretch>
        </p:blipFill>
        <p:spPr bwMode="auto">
          <a:xfrm flipH="1">
            <a:off x="7433186" y="899703"/>
            <a:ext cx="1572697" cy="415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453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Mental Health Status and Capacity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420329" y="1039760"/>
            <a:ext cx="4992329" cy="3290340"/>
          </a:xfrm>
        </p:spPr>
        <p:txBody>
          <a:bodyPr/>
          <a:lstStyle/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Goals of service plans in this domain are to reduce the risk or mitigate the impact of mental health issues.</a:t>
            </a:r>
          </a:p>
          <a:p>
            <a:pPr>
              <a:buNone/>
            </a:pP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canstockphoto1701839.jpg"/>
          <p:cNvPicPr>
            <a:picLocks noChangeAspect="1"/>
          </p:cNvPicPr>
          <p:nvPr/>
        </p:nvPicPr>
        <p:blipFill>
          <a:blip r:embed="rId2" cstate="print"/>
          <a:srcRect l="8400" r="28800"/>
          <a:stretch>
            <a:fillRect/>
          </a:stretch>
        </p:blipFill>
        <p:spPr>
          <a:xfrm>
            <a:off x="6754761" y="833283"/>
            <a:ext cx="2271251" cy="42238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927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Living Environment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1172497"/>
            <a:ext cx="5235677" cy="3164978"/>
          </a:xfrm>
        </p:spPr>
        <p:txBody>
          <a:bodyPr/>
          <a:lstStyle/>
          <a:p>
            <a:pPr lvl="0">
              <a:buNone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Goals of service plans in this domain are increase safety in the home. </a:t>
            </a:r>
          </a:p>
          <a:p>
            <a:endParaRPr lang="en-US" dirty="0"/>
          </a:p>
        </p:txBody>
      </p:sp>
      <p:pic>
        <p:nvPicPr>
          <p:cNvPr id="5" name="Picture 2" descr="C:\Users\HP Compaq\AppData\Local\Microsoft\Windows\Temporary Internet Files\Content.IE5\2JGBTXV6\MPj04422330000[1].jpg"/>
          <p:cNvPicPr>
            <a:picLocks noChangeAspect="1" noChangeArrowheads="1"/>
          </p:cNvPicPr>
          <p:nvPr/>
        </p:nvPicPr>
        <p:blipFill>
          <a:blip r:embed="rId2" cstate="print"/>
          <a:srcRect l="21365" r="30910"/>
          <a:stretch>
            <a:fillRect/>
          </a:stretch>
        </p:blipFill>
        <p:spPr bwMode="auto">
          <a:xfrm>
            <a:off x="7329256" y="899703"/>
            <a:ext cx="1674634" cy="40964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17101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Why Risk Assessment?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>
          <a:xfrm>
            <a:off x="457199" y="942975"/>
            <a:ext cx="6687879" cy="4004709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Need to make an initial </a:t>
            </a: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determinations 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 safety and risk.</a:t>
            </a:r>
            <a:b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Initial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information</a:t>
            </a:r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may be incomplete or inaccurate.</a:t>
            </a:r>
            <a:b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Increased workloads and case complexity.</a:t>
            </a:r>
            <a:b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Need to know when interventions  are likely to succeed.</a:t>
            </a:r>
          </a:p>
          <a:p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7" name="Picture 6" descr="canstockphoto0304090.jpg"/>
          <p:cNvPicPr>
            <a:picLocks noChangeAspect="1"/>
          </p:cNvPicPr>
          <p:nvPr/>
        </p:nvPicPr>
        <p:blipFill>
          <a:blip r:embed="rId4" cstate="print"/>
          <a:srcRect l="25000" r="13333"/>
          <a:stretch>
            <a:fillRect/>
          </a:stretch>
        </p:blipFill>
        <p:spPr>
          <a:xfrm>
            <a:off x="7330051" y="897045"/>
            <a:ext cx="1643828" cy="41286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902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Financial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168850" y="1230620"/>
            <a:ext cx="6371303" cy="3098083"/>
          </a:xfrm>
        </p:spPr>
        <p:txBody>
          <a:bodyPr/>
          <a:lstStyle/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Goals of service plans in this domain are to ensure that clients have adequate resources, reduce the risk of financial loss or abuse, and secure finances that in jeopardy.</a:t>
            </a:r>
          </a:p>
          <a:p>
            <a:endParaRPr lang="en-US" dirty="0"/>
          </a:p>
        </p:txBody>
      </p:sp>
      <p:pic>
        <p:nvPicPr>
          <p:cNvPr id="5" name="Picture 2" descr="C:\Users\HP Compaq\AppData\Local\Microsoft\Windows\Temporary Internet Files\Content.IE5\2JGBTXV6\MPj04422860000[1].jpg"/>
          <p:cNvPicPr>
            <a:picLocks noChangeAspect="1" noChangeArrowheads="1"/>
          </p:cNvPicPr>
          <p:nvPr/>
        </p:nvPicPr>
        <p:blipFill>
          <a:blip r:embed="rId2" cstate="print"/>
          <a:srcRect r="55555"/>
          <a:stretch>
            <a:fillRect/>
          </a:stretch>
        </p:blipFill>
        <p:spPr bwMode="auto">
          <a:xfrm>
            <a:off x="7388942" y="839788"/>
            <a:ext cx="1600200" cy="40064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59379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850" y="175039"/>
            <a:ext cx="8229600" cy="85740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Social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including risk posed by others)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449826" y="1201179"/>
            <a:ext cx="5515897" cy="3828128"/>
          </a:xfrm>
        </p:spPr>
        <p:txBody>
          <a:bodyPr/>
          <a:lstStyle/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Goals of service plans in this domain are to reduce the risk of abuse and neglect by others.</a:t>
            </a:r>
          </a:p>
          <a:p>
            <a:endParaRPr lang="en-US" dirty="0"/>
          </a:p>
        </p:txBody>
      </p:sp>
      <p:pic>
        <p:nvPicPr>
          <p:cNvPr id="5" name="Picture 4" descr="canstockphoto1268051.jpg"/>
          <p:cNvPicPr>
            <a:picLocks noChangeAspect="1"/>
          </p:cNvPicPr>
          <p:nvPr/>
        </p:nvPicPr>
        <p:blipFill>
          <a:blip r:embed="rId2" cstate="print"/>
          <a:srcRect l="26496" r="16726"/>
          <a:stretch>
            <a:fillRect/>
          </a:stretch>
        </p:blipFill>
        <p:spPr>
          <a:xfrm>
            <a:off x="7381569" y="899703"/>
            <a:ext cx="1629698" cy="41590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92128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Safety Planning- The Basics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81135888"/>
              </p:ext>
            </p:extLst>
          </p:nvPr>
        </p:nvGraphicFramePr>
        <p:xfrm>
          <a:off x="206950" y="899703"/>
          <a:ext cx="8052147" cy="4011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886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Assessing Capacity to Consent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Help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457200" y="942975"/>
            <a:ext cx="6068961" cy="41230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Does the client:</a:t>
            </a:r>
          </a:p>
          <a:p>
            <a:pPr lvl="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Understand information that’s needed to make an informed decision?</a:t>
            </a:r>
          </a:p>
          <a:p>
            <a:pPr lvl="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Give a plausible explanation for decisions ?</a:t>
            </a:r>
          </a:p>
          <a:p>
            <a:pPr lvl="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Weigh the risks and benefits of options?</a:t>
            </a:r>
          </a:p>
          <a:p>
            <a:pPr lvl="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Appreciate his/her own situation and its consequences? </a:t>
            </a:r>
          </a:p>
          <a:p>
            <a:pPr lvl="0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Communicate a choice?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 descr="canstockphoto1972205.jpg"/>
          <p:cNvPicPr>
            <a:picLocks noChangeAspect="1"/>
          </p:cNvPicPr>
          <p:nvPr/>
        </p:nvPicPr>
        <p:blipFill>
          <a:blip r:embed="rId2" cstate="print"/>
          <a:srcRect l="28333" r="23333"/>
          <a:stretch>
            <a:fillRect/>
          </a:stretch>
        </p:blipFill>
        <p:spPr>
          <a:xfrm>
            <a:off x="7329948" y="899704"/>
            <a:ext cx="1627240" cy="4166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96163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Balancing Capacity with Risk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When risk is high and capacity is low, the APS worker should intervene, even if this means involuntary interventions.</a:t>
            </a:r>
          </a:p>
          <a:p>
            <a:pPr lvl="0">
              <a:buNone/>
            </a:pPr>
            <a:endParaRPr lang="en-US" dirty="0" smtClean="0"/>
          </a:p>
          <a:p>
            <a:pPr lvl="0">
              <a:buNone/>
            </a:pPr>
            <a:endParaRPr lang="en-US" dirty="0" smtClean="0"/>
          </a:p>
          <a:p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83929138"/>
              </p:ext>
            </p:extLst>
          </p:nvPr>
        </p:nvGraphicFramePr>
        <p:xfrm>
          <a:off x="457200" y="1460091"/>
          <a:ext cx="8077200" cy="3458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9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Balancing Capacity with Risk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type="body" idx="1"/>
          </p:nvPr>
        </p:nvSpPr>
        <p:spPr>
          <a:xfrm>
            <a:off x="457200" y="942975"/>
            <a:ext cx="8229600" cy="95219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When clients’ capacity is high, their decisions must be respected even if the risk is high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22284767"/>
              </p:ext>
            </p:extLst>
          </p:nvPr>
        </p:nvGraphicFramePr>
        <p:xfrm>
          <a:off x="341671" y="1607573"/>
          <a:ext cx="8458200" cy="3635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05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606" y="85575"/>
            <a:ext cx="8229600" cy="857400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Balancing Capacity with Risk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None/>
            </a:pPr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When clients’ capacity is in question or moderate, the level of risk needs to be taken into account.</a:t>
            </a:r>
          </a:p>
          <a:p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95031225"/>
              </p:ext>
            </p:extLst>
          </p:nvPr>
        </p:nvGraphicFramePr>
        <p:xfrm>
          <a:off x="326923" y="1761203"/>
          <a:ext cx="8458200" cy="3382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848033" y="3569110"/>
            <a:ext cx="973392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cap="none" spc="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en-US" sz="2800" b="1" cap="none" spc="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814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Case Planning Activity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280219" y="848135"/>
            <a:ext cx="8229600" cy="33945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type of abuse do you suspect?</a:t>
            </a:r>
            <a:b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at risk?</a:t>
            </a:r>
            <a:b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is the level of risk (low, medium, high)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Use the 3 S’s (Soon, Severe, Sure)</a:t>
            </a:r>
            <a:b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services or supports can be employed to reduce or eliminate the risk(s)?</a:t>
            </a:r>
            <a:endParaRPr lang="en-US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19" y="931736"/>
            <a:ext cx="2214807" cy="145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14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Innovations &amp; Changes in APS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type="body" idx="1"/>
          </p:nvPr>
        </p:nvSpPr>
        <p:spPr>
          <a:xfrm>
            <a:off x="457199" y="942975"/>
            <a:ext cx="5803491" cy="390187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Stay informed!</a:t>
            </a:r>
          </a:p>
          <a:p>
            <a:pPr lvl="0"/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Join community forums, including  multidisciplinary teams, elder abuse prevention coalitions, and task forces.</a:t>
            </a:r>
          </a:p>
          <a:p>
            <a:pPr lvl="0"/>
            <a:endParaRPr lang="en-US" sz="19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Subscribe to journals, newsletters, </a:t>
            </a:r>
            <a:r>
              <a:rPr lang="en-US" sz="19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listservs</a:t>
            </a:r>
            <a:endParaRPr lang="en-US" sz="19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9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Suggest to supervisors that resources and new services be brought up at staff meetings, posted on bulletin boards, etc.</a:t>
            </a:r>
          </a:p>
          <a:p>
            <a:endParaRPr lang="en-US" sz="19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9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Attend trainings and webinars 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929283" y="942975"/>
            <a:ext cx="1691148" cy="1747685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National Adult Protective Services Association (NAPSA)</a:t>
            </a:r>
          </a:p>
          <a:p>
            <a:pPr algn="ctr"/>
            <a:r>
              <a:rPr lang="en-US" sz="1200" b="1" dirty="0" smtClean="0"/>
              <a:t>napsa-now.org</a:t>
            </a:r>
            <a:endParaRPr lang="en-US" sz="1200" b="1" dirty="0"/>
          </a:p>
        </p:txBody>
      </p:sp>
      <p:sp>
        <p:nvSpPr>
          <p:cNvPr id="6" name="Oval 5"/>
          <p:cNvSpPr/>
          <p:nvPr/>
        </p:nvSpPr>
        <p:spPr>
          <a:xfrm>
            <a:off x="6843252" y="2927555"/>
            <a:ext cx="1777179" cy="207608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National Center on Elder Abuse (NCEA)</a:t>
            </a:r>
          </a:p>
          <a:p>
            <a:pPr algn="ctr"/>
            <a:r>
              <a:rPr lang="en-US" sz="1200" b="1" dirty="0"/>
              <a:t>n</a:t>
            </a:r>
            <a:r>
              <a:rPr lang="en-US" sz="1200" b="1" dirty="0" smtClean="0"/>
              <a:t>cea.aoa.gov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11804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Let’s review what we’ve learned: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l="24134" t="26763" r="17804" b="18910"/>
          <a:stretch>
            <a:fillRect/>
          </a:stretch>
        </p:blipFill>
        <p:spPr bwMode="auto">
          <a:xfrm>
            <a:off x="3517490" y="942974"/>
            <a:ext cx="1651820" cy="129386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/>
          <p:nvPr/>
        </p:nvPicPr>
        <p:blipFill>
          <a:blip r:embed="rId3" cstate="print"/>
          <a:srcRect l="24388" t="26763" r="18001" b="19231"/>
          <a:stretch>
            <a:fillRect/>
          </a:stretch>
        </p:blipFill>
        <p:spPr bwMode="auto">
          <a:xfrm>
            <a:off x="4847303" y="3575475"/>
            <a:ext cx="1649362" cy="139473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4" cstate="print"/>
          <a:srcRect l="24279" t="26283" r="17745" b="20031"/>
          <a:stretch>
            <a:fillRect/>
          </a:stretch>
        </p:blipFill>
        <p:spPr bwMode="auto">
          <a:xfrm>
            <a:off x="5402069" y="1789361"/>
            <a:ext cx="1806677" cy="155190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/>
          <p:nvPr/>
        </p:nvPicPr>
        <p:blipFill>
          <a:blip r:embed="rId5" cstate="print"/>
          <a:srcRect l="24279" t="26442" r="17809" b="19391"/>
          <a:stretch>
            <a:fillRect/>
          </a:stretch>
        </p:blipFill>
        <p:spPr bwMode="auto">
          <a:xfrm>
            <a:off x="2440858" y="3618747"/>
            <a:ext cx="1763660" cy="141045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/>
          <p:cNvPicPr/>
          <p:nvPr/>
        </p:nvPicPr>
        <p:blipFill>
          <a:blip r:embed="rId6" cstate="print"/>
          <a:srcRect l="24279" t="26923" r="17937" b="19071"/>
          <a:stretch>
            <a:fillRect/>
          </a:stretch>
        </p:blipFill>
        <p:spPr bwMode="auto">
          <a:xfrm>
            <a:off x="1423976" y="1824289"/>
            <a:ext cx="1860755" cy="151698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7244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How Risk Assessment Helps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APS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Workers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>
          <a:xfrm>
            <a:off x="168850" y="1070344"/>
            <a:ext cx="8406190" cy="3815771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Plan interviews/investigations 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Develop plans to ensure clients’  immediate safety and reduce future risk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Prioritize cases, allocate time and resources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Detect changes over time 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Determine if interventions are successful in reducing risk 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Decide when to close cases</a:t>
            </a:r>
          </a:p>
          <a:p>
            <a:pPr marL="0" indent="0">
              <a:buNone/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148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A95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Evaluations &amp; Thank You 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34370" y="899703"/>
            <a:ext cx="8229600" cy="2112963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Thank you for attending this course and for the important work you do every day protecting older and vulnerable adults in your community!</a:t>
            </a:r>
          </a:p>
          <a:p>
            <a:endParaRPr lang="en-US" altLang="en-US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altLang="en-US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Please complete the course evaluation</a:t>
            </a:r>
          </a:p>
          <a:p>
            <a:endParaRPr lang="en-US" altLang="en-US" dirty="0" smtClean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62834"/>
            <a:ext cx="4243388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234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How Risk Assessment Helps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APS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Managers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Content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Target services to those in greatest need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Reduce the rate of re-referrals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Increase consistency and accuracy in assessment and case management 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More effectively target outreach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Assign cases equitably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Evaluate workers’ performance </a:t>
            </a:r>
          </a:p>
          <a:p>
            <a:pPr lvl="0"/>
            <a:r>
              <a:rPr lang="en-US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Understand risk factors, patterns, trends, and clients </a:t>
            </a:r>
          </a:p>
          <a:p>
            <a:pPr indent="0">
              <a:buNone/>
            </a:pPr>
            <a:endParaRPr lang="en-US" dirty="0"/>
          </a:p>
          <a:p>
            <a:endParaRPr lang="en-US" sz="3200" dirty="0">
              <a:latin typeface="Trebuchet MS" panose="020B0603020202020204" pitchFamily="34" charset="0"/>
            </a:endParaRPr>
          </a:p>
          <a:p>
            <a:pPr>
              <a:buFontTx/>
              <a:buNone/>
            </a:pPr>
            <a:endParaRPr lang="en-US" dirty="0">
              <a:latin typeface="Trebuchet MS" panose="020B0603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539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7730" y="91649"/>
            <a:ext cx="8229600" cy="857400"/>
          </a:xfrm>
        </p:spPr>
        <p:txBody>
          <a:bodyPr/>
          <a:lstStyle/>
          <a:p>
            <a:r>
              <a:rPr lang="en-US" alt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alt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When are Risk Assessments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Conducted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r>
              <a:rPr lang="en-US" altLang="en-US" dirty="0"/>
              <a:t/>
            </a:r>
            <a:br>
              <a:rPr lang="en-US" altLang="en-US" dirty="0"/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776952644"/>
              </p:ext>
            </p:extLst>
          </p:nvPr>
        </p:nvGraphicFramePr>
        <p:xfrm>
          <a:off x="405809" y="1020726"/>
          <a:ext cx="7086599" cy="3898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3385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Levels of Risk &amp; the 3 S’s</a:t>
            </a:r>
            <a:endParaRPr lang="en-US" dirty="0">
              <a:solidFill>
                <a:srgbClr val="EA954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type="body" idx="1"/>
          </p:nvPr>
        </p:nvSpPr>
        <p:spPr>
          <a:xfrm>
            <a:off x="577702" y="899703"/>
            <a:ext cx="8229600" cy="159466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Levels of Risk 		Low, Medium, High</a:t>
            </a:r>
          </a:p>
          <a:p>
            <a:pPr algn="ctr">
              <a:buNone/>
            </a:pPr>
            <a:r>
              <a:rPr lang="en-US" sz="33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 </a:t>
            </a:r>
            <a:r>
              <a:rPr lang="en-US" sz="33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US" sz="33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’s of Risk: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660836097"/>
              </p:ext>
            </p:extLst>
          </p:nvPr>
        </p:nvGraphicFramePr>
        <p:xfrm>
          <a:off x="1261730" y="2140687"/>
          <a:ext cx="6702056" cy="2830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ight Arrow 10"/>
          <p:cNvSpPr/>
          <p:nvPr/>
        </p:nvSpPr>
        <p:spPr>
          <a:xfrm>
            <a:off x="3808623" y="1078093"/>
            <a:ext cx="940587" cy="481349"/>
          </a:xfrm>
          <a:prstGeom prst="rightArrow">
            <a:avLst/>
          </a:prstGeom>
          <a:solidFill>
            <a:srgbClr val="D81E2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265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BASIC BLUE AND WHITE FLAT" val="C0rudjpm"/>
  <p:tag name="ARTICULATE_SLIDE_COUNT" val="16"/>
  <p:tag name="ARTICULATE_PROJECT_OPEN" val="0"/>
  <p:tag name="ARTICULATE_DESIGN_ID_1_BASIC BLUE AND WHITE FLAT" val="HYQ6oOh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asic Blue and White Flat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6056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14549</TotalTime>
  <Words>1945</Words>
  <Application>Microsoft Office PowerPoint</Application>
  <PresentationFormat>On-screen Show (16:9)</PresentationFormat>
  <Paragraphs>433</Paragraphs>
  <Slides>60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Arial</vt:lpstr>
      <vt:lpstr>Bradley Hand ITC</vt:lpstr>
      <vt:lpstr>Calibri</vt:lpstr>
      <vt:lpstr>Museo Sans 300</vt:lpstr>
      <vt:lpstr>Museo Sans 500</vt:lpstr>
      <vt:lpstr>Trebuchet MS</vt:lpstr>
      <vt:lpstr>Verdana</vt:lpstr>
      <vt:lpstr>Wingdings</vt:lpstr>
      <vt:lpstr>Wingdings 2</vt:lpstr>
      <vt:lpstr>Basic Blue and White Flat</vt:lpstr>
      <vt:lpstr>Risk Assessment of Victims of Older Adults</vt:lpstr>
      <vt:lpstr>Housekeeping and Introductions</vt:lpstr>
      <vt:lpstr>Learning Objectives</vt:lpstr>
      <vt:lpstr>PowerPoint Presentation</vt:lpstr>
      <vt:lpstr>Why Risk Assessment?</vt:lpstr>
      <vt:lpstr>How Risk Assessment Helps  APS Workers</vt:lpstr>
      <vt:lpstr>How Risk Assessment Helps  APS Managers</vt:lpstr>
      <vt:lpstr> When are Risk Assessments  Conducted? </vt:lpstr>
      <vt:lpstr>Levels of Risk &amp; the 3 S’s</vt:lpstr>
      <vt:lpstr>Phases of Risk Assessment</vt:lpstr>
      <vt:lpstr>Phase 1: Initial Assessment and  Emergencies </vt:lpstr>
      <vt:lpstr>Activity: Mrs. Anderson</vt:lpstr>
      <vt:lpstr>Phase 2: Case Planning Matching Services to Types  and Levels of Risk</vt:lpstr>
      <vt:lpstr>Phase 3: Reassessments and  Case Closure</vt:lpstr>
      <vt:lpstr>When to close a case… </vt:lpstr>
      <vt:lpstr>Risk: Indicators vs. Factors</vt:lpstr>
      <vt:lpstr>Types of Risk Indicators:</vt:lpstr>
      <vt:lpstr>Risk Factors: Five “Domains”</vt:lpstr>
      <vt:lpstr>Principles of Risk:  #1</vt:lpstr>
      <vt:lpstr>Principles of Risk:  #2</vt:lpstr>
      <vt:lpstr>Lethality</vt:lpstr>
      <vt:lpstr>PowerPoint Presentation</vt:lpstr>
      <vt:lpstr>Example</vt:lpstr>
      <vt:lpstr>Factors that Mitigate Risk </vt:lpstr>
      <vt:lpstr>Caveats</vt:lpstr>
      <vt:lpstr>Assessing Risk in Five “Domains”</vt:lpstr>
      <vt:lpstr>Assessing Health and  Functional Status </vt:lpstr>
      <vt:lpstr>Cognitive Assessments</vt:lpstr>
      <vt:lpstr>Activity: Assessing Risk in the  Five Domains</vt:lpstr>
      <vt:lpstr>Levels of Risk &amp; the 3 S’s</vt:lpstr>
      <vt:lpstr>Assessing Emergencies in  5 “Domains”</vt:lpstr>
      <vt:lpstr>Activity: Assessing Emergencies  In 5 Domains </vt:lpstr>
      <vt:lpstr>Medical Emergencies</vt:lpstr>
      <vt:lpstr>APS Workers Role</vt:lpstr>
      <vt:lpstr>Mental Health Emergencies</vt:lpstr>
      <vt:lpstr>Caregiver Emergencies</vt:lpstr>
      <vt:lpstr>Living Environment Emergencies</vt:lpstr>
      <vt:lpstr>Financial Emergencies</vt:lpstr>
      <vt:lpstr>Social Emergencies</vt:lpstr>
      <vt:lpstr>Activity: Levels of Risk</vt:lpstr>
      <vt:lpstr>Activity: Red Flags</vt:lpstr>
      <vt:lpstr>PowerPoint Presentation</vt:lpstr>
      <vt:lpstr>Types of Assessment Tools </vt:lpstr>
      <vt:lpstr>Risk Assessment Tools: +/-</vt:lpstr>
      <vt:lpstr>Specialized Tools </vt:lpstr>
      <vt:lpstr>Risk Reduction in Five Domains</vt:lpstr>
      <vt:lpstr>Health and Functional Capacity</vt:lpstr>
      <vt:lpstr>Mental Health Status and Capacity</vt:lpstr>
      <vt:lpstr>Living Environment </vt:lpstr>
      <vt:lpstr>Financial</vt:lpstr>
      <vt:lpstr>Social  (including risk posed by others) </vt:lpstr>
      <vt:lpstr>Safety Planning- The Basics</vt:lpstr>
      <vt:lpstr>Assessing Capacity to Consent  to Help</vt:lpstr>
      <vt:lpstr>Balancing Capacity with Risk</vt:lpstr>
      <vt:lpstr>Balancing Capacity with Risk</vt:lpstr>
      <vt:lpstr>Balancing Capacity with Risk</vt:lpstr>
      <vt:lpstr>Case Planning Activity</vt:lpstr>
      <vt:lpstr>Innovations &amp; Changes in APS</vt:lpstr>
      <vt:lpstr>Let’s review what we’ve learned:</vt:lpstr>
      <vt:lpstr>Evaluations &amp; 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Michael Eakes</dc:creator>
  <cp:lastModifiedBy>Rebaz Taha</cp:lastModifiedBy>
  <cp:revision>255</cp:revision>
  <dcterms:modified xsi:type="dcterms:W3CDTF">2019-09-13T17:12:46Z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498A6CA2-755D-43C8-AA7C-107FCA49E19A</vt:lpwstr>
  </property>
  <property fmtid="{D5CDD505-2E9C-101B-9397-08002B2CF9AE}" pid="3" name="ArticulatePath">
    <vt:lpwstr>PPT Template_Academy version</vt:lpwstr>
  </property>
</Properties>
</file>